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1" r:id="rId2"/>
  </p:sldMasterIdLst>
  <p:notesMasterIdLst>
    <p:notesMasterId r:id="rId18"/>
  </p:notesMasterIdLst>
  <p:handoutMasterIdLst>
    <p:handoutMasterId r:id="rId19"/>
  </p:handoutMasterIdLst>
  <p:sldIdLst>
    <p:sldId id="328" r:id="rId3"/>
    <p:sldId id="329" r:id="rId4"/>
    <p:sldId id="323" r:id="rId5"/>
    <p:sldId id="303" r:id="rId6"/>
    <p:sldId id="282" r:id="rId7"/>
    <p:sldId id="291" r:id="rId8"/>
    <p:sldId id="325" r:id="rId9"/>
    <p:sldId id="331" r:id="rId10"/>
    <p:sldId id="277" r:id="rId11"/>
    <p:sldId id="320" r:id="rId12"/>
    <p:sldId id="285" r:id="rId13"/>
    <p:sldId id="287" r:id="rId14"/>
    <p:sldId id="279" r:id="rId15"/>
    <p:sldId id="327" r:id="rId16"/>
    <p:sldId id="316" r:id="rId17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BFFBF"/>
    <a:srgbClr val="FF00FF"/>
    <a:srgbClr val="F2D62E"/>
    <a:srgbClr val="46EC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89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71D94-D3AA-40E5-968F-E6ACFB1680A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ACF46B8-9C6C-4968-BFF7-FE9FDE49705D}">
      <dgm:prSet custT="1"/>
      <dgm:spPr>
        <a:solidFill>
          <a:srgbClr val="00B050"/>
        </a:solidFill>
      </dgm:spPr>
      <dgm:t>
        <a:bodyPr lIns="0" tIns="0" rIns="0" bIns="0" anchor="t" anchorCtr="1"/>
        <a:lstStyle/>
        <a:p>
          <a:r>
            <a:rPr lang="fr-FR" sz="1600" b="1" dirty="0" smtClean="0"/>
            <a:t>3/</a:t>
          </a:r>
        </a:p>
        <a:p>
          <a:r>
            <a:rPr lang="fr-FR" sz="1600" b="0" dirty="0" smtClean="0"/>
            <a:t> Déterminer</a:t>
          </a:r>
          <a:r>
            <a:rPr lang="fr-FR" sz="1600" b="1" dirty="0" smtClean="0"/>
            <a:t> la couverture actuelle </a:t>
          </a:r>
          <a:r>
            <a:rPr lang="fr-FR" sz="1600" b="0" dirty="0" smtClean="0"/>
            <a:t>des activités </a:t>
          </a:r>
        </a:p>
        <a:p>
          <a:r>
            <a:rPr lang="fr-FR" sz="1400" b="0" dirty="0" smtClean="0"/>
            <a:t>(en nb de personnes)</a:t>
          </a:r>
        </a:p>
      </dgm:t>
    </dgm:pt>
    <dgm:pt modelId="{8FEF6112-6621-4DD4-87F6-B4F5B28EE8BF}" type="parTrans" cxnId="{727F908A-DC9F-4ACA-8952-4957C6FFF97B}">
      <dgm:prSet/>
      <dgm:spPr/>
      <dgm:t>
        <a:bodyPr/>
        <a:lstStyle/>
        <a:p>
          <a:endParaRPr lang="fr-FR" sz="4000"/>
        </a:p>
      </dgm:t>
    </dgm:pt>
    <dgm:pt modelId="{0BB9B1EF-779A-4F81-BECE-48EAD1CBBDC2}" type="sibTrans" cxnId="{727F908A-DC9F-4ACA-8952-4957C6FFF97B}">
      <dgm:prSet/>
      <dgm:spPr/>
      <dgm:t>
        <a:bodyPr/>
        <a:lstStyle/>
        <a:p>
          <a:endParaRPr lang="fr-FR" sz="4000"/>
        </a:p>
      </dgm:t>
    </dgm:pt>
    <dgm:pt modelId="{98ED1F4F-6F06-457A-8411-6F2E34ED7182}">
      <dgm:prSet custT="1"/>
      <dgm:spPr>
        <a:solidFill>
          <a:schemeClr val="accent1"/>
        </a:solidFill>
      </dgm:spPr>
      <dgm:t>
        <a:bodyPr lIns="0" tIns="0" rIns="0" bIns="0" anchor="t" anchorCtr="1"/>
        <a:lstStyle/>
        <a:p>
          <a:r>
            <a:rPr lang="fr-FR" sz="1600" b="1" dirty="0" smtClean="0"/>
            <a:t>6/</a:t>
          </a:r>
        </a:p>
        <a:p>
          <a:r>
            <a:rPr lang="fr-FR" sz="1600" b="0" dirty="0" smtClean="0"/>
            <a:t>Définir le </a:t>
          </a:r>
          <a:r>
            <a:rPr lang="fr-FR" sz="1600" b="1" dirty="0" smtClean="0"/>
            <a:t>plan de montée en polyvalence</a:t>
          </a:r>
        </a:p>
      </dgm:t>
    </dgm:pt>
    <dgm:pt modelId="{C902DD2A-B941-43BB-9764-D3507E763F4C}" type="parTrans" cxnId="{012DD352-40B4-4963-B1C2-AA679FF62F18}">
      <dgm:prSet/>
      <dgm:spPr/>
      <dgm:t>
        <a:bodyPr/>
        <a:lstStyle/>
        <a:p>
          <a:endParaRPr lang="fr-FR" sz="4000"/>
        </a:p>
      </dgm:t>
    </dgm:pt>
    <dgm:pt modelId="{0BA24D85-0305-4529-A902-1A8F3E01D954}" type="sibTrans" cxnId="{012DD352-40B4-4963-B1C2-AA679FF62F18}">
      <dgm:prSet/>
      <dgm:spPr/>
      <dgm:t>
        <a:bodyPr/>
        <a:lstStyle/>
        <a:p>
          <a:endParaRPr lang="fr-FR" sz="4000"/>
        </a:p>
      </dgm:t>
    </dgm:pt>
    <dgm:pt modelId="{6C47BBB2-2C92-478B-A78F-AA2CB8D13E8B}">
      <dgm:prSet custT="1"/>
      <dgm:spPr/>
      <dgm:t>
        <a:bodyPr lIns="0" tIns="0" rIns="0" bIns="0" anchor="t" anchorCtr="1"/>
        <a:lstStyle/>
        <a:p>
          <a:r>
            <a:rPr lang="fr-FR" sz="1600" b="1" dirty="0" smtClean="0">
              <a:solidFill>
                <a:schemeClr val="bg1"/>
              </a:solidFill>
            </a:rPr>
            <a:t>4/</a:t>
          </a:r>
        </a:p>
        <a:p>
          <a:r>
            <a:rPr lang="fr-FR" sz="1600" b="0" dirty="0" smtClean="0">
              <a:solidFill>
                <a:schemeClr val="bg1"/>
              </a:solidFill>
            </a:rPr>
            <a:t>Fixer les objectifs de </a:t>
          </a:r>
          <a:r>
            <a:rPr lang="fr-FR" sz="1600" b="1" dirty="0" smtClean="0">
              <a:solidFill>
                <a:schemeClr val="bg1"/>
              </a:solidFill>
            </a:rPr>
            <a:t>couverture cible </a:t>
          </a:r>
          <a:r>
            <a:rPr lang="fr-FR" sz="1600" b="0" dirty="0" smtClean="0">
              <a:solidFill>
                <a:schemeClr val="bg1"/>
              </a:solidFill>
            </a:rPr>
            <a:t>des activités</a:t>
          </a:r>
        </a:p>
      </dgm:t>
    </dgm:pt>
    <dgm:pt modelId="{1126DDE4-0FE3-4918-9451-A27960E20FD7}" type="parTrans" cxnId="{271AA2A5-00C0-42D9-8258-1A52FCC3277A}">
      <dgm:prSet/>
      <dgm:spPr/>
      <dgm:t>
        <a:bodyPr/>
        <a:lstStyle/>
        <a:p>
          <a:endParaRPr lang="fr-FR" sz="4000"/>
        </a:p>
      </dgm:t>
    </dgm:pt>
    <dgm:pt modelId="{7719F01B-29B5-48DD-A522-BF17D6530AE6}" type="sibTrans" cxnId="{271AA2A5-00C0-42D9-8258-1A52FCC3277A}">
      <dgm:prSet/>
      <dgm:spPr/>
      <dgm:t>
        <a:bodyPr/>
        <a:lstStyle/>
        <a:p>
          <a:endParaRPr lang="fr-FR" sz="4000"/>
        </a:p>
      </dgm:t>
    </dgm:pt>
    <dgm:pt modelId="{B9A37923-5703-48B0-B8F3-7F0FA573D8D7}">
      <dgm:prSet custT="1"/>
      <dgm:spPr/>
      <dgm:t>
        <a:bodyPr lIns="0" tIns="0" rIns="0" bIns="0" anchor="t" anchorCtr="1"/>
        <a:lstStyle/>
        <a:p>
          <a:r>
            <a:rPr lang="fr-FR" sz="1600" b="1" dirty="0" smtClean="0"/>
            <a:t>5/</a:t>
          </a:r>
        </a:p>
        <a:p>
          <a:r>
            <a:rPr lang="fr-FR" sz="1600" b="0" dirty="0" smtClean="0"/>
            <a:t>Identifier les activités avec </a:t>
          </a:r>
          <a:r>
            <a:rPr lang="fr-FR" sz="1600" b="1" dirty="0" smtClean="0"/>
            <a:t>écart </a:t>
          </a:r>
          <a:r>
            <a:rPr lang="fr-FR" sz="1600" b="0" dirty="0" smtClean="0"/>
            <a:t>/objectif cible</a:t>
          </a:r>
        </a:p>
      </dgm:t>
    </dgm:pt>
    <dgm:pt modelId="{A990CBB3-3D16-4DA9-8FBC-A9F2F19B9CFA}" type="parTrans" cxnId="{3A85E9B7-92DC-43B7-9BCA-FEE4261729BE}">
      <dgm:prSet/>
      <dgm:spPr/>
      <dgm:t>
        <a:bodyPr/>
        <a:lstStyle/>
        <a:p>
          <a:endParaRPr lang="fr-FR" sz="4000"/>
        </a:p>
      </dgm:t>
    </dgm:pt>
    <dgm:pt modelId="{23989FFB-2F7F-46E6-A17B-55B7500F7BA0}" type="sibTrans" cxnId="{3A85E9B7-92DC-43B7-9BCA-FEE4261729BE}">
      <dgm:prSet/>
      <dgm:spPr/>
      <dgm:t>
        <a:bodyPr/>
        <a:lstStyle/>
        <a:p>
          <a:endParaRPr lang="fr-FR" sz="4000"/>
        </a:p>
      </dgm:t>
    </dgm:pt>
    <dgm:pt modelId="{B1C3420B-7946-466D-A5FA-BF6CDEADDC15}">
      <dgm:prSet custT="1"/>
      <dgm:spPr>
        <a:solidFill>
          <a:srgbClr val="00B050"/>
        </a:solidFill>
      </dgm:spPr>
      <dgm:t>
        <a:bodyPr lIns="0" tIns="0" rIns="0" bIns="0" anchor="t" anchorCtr="1"/>
        <a:lstStyle/>
        <a:p>
          <a:r>
            <a:rPr lang="fr-FR" sz="1600" b="1" dirty="0" smtClean="0"/>
            <a:t>1/ </a:t>
          </a:r>
        </a:p>
        <a:p>
          <a:r>
            <a:rPr lang="fr-FR" sz="1600" b="1" dirty="0" smtClean="0"/>
            <a:t>Cartographier les activités</a:t>
          </a:r>
        </a:p>
      </dgm:t>
    </dgm:pt>
    <dgm:pt modelId="{31CBCF2A-06DD-44B3-BCB3-0709ECC2BD26}" type="parTrans" cxnId="{7B9B75CF-C61B-44FC-9F68-A350D19ECB3A}">
      <dgm:prSet/>
      <dgm:spPr/>
      <dgm:t>
        <a:bodyPr/>
        <a:lstStyle/>
        <a:p>
          <a:endParaRPr lang="fr-FR" sz="4000"/>
        </a:p>
      </dgm:t>
    </dgm:pt>
    <dgm:pt modelId="{59509639-10D9-45C3-911A-22F0342248DB}" type="sibTrans" cxnId="{7B9B75CF-C61B-44FC-9F68-A350D19ECB3A}">
      <dgm:prSet/>
      <dgm:spPr/>
      <dgm:t>
        <a:bodyPr/>
        <a:lstStyle/>
        <a:p>
          <a:endParaRPr lang="fr-FR" sz="4000"/>
        </a:p>
      </dgm:t>
    </dgm:pt>
    <dgm:pt modelId="{510E1EFF-607B-4279-AACF-82C9C7DD0FC1}">
      <dgm:prSet custT="1"/>
      <dgm:spPr>
        <a:solidFill>
          <a:srgbClr val="00B050"/>
        </a:solidFill>
      </dgm:spPr>
      <dgm:t>
        <a:bodyPr lIns="0" tIns="0" rIns="0" bIns="0" anchor="t" anchorCtr="1"/>
        <a:lstStyle/>
        <a:p>
          <a:r>
            <a:rPr lang="fr-FR" sz="1600" b="1" dirty="0" smtClean="0"/>
            <a:t>2/</a:t>
          </a:r>
        </a:p>
        <a:p>
          <a:r>
            <a:rPr lang="fr-FR" sz="1600" b="1" dirty="0" smtClean="0"/>
            <a:t> Identifier le</a:t>
          </a:r>
          <a:r>
            <a:rPr lang="fr-FR" sz="1600" b="0" dirty="0" smtClean="0"/>
            <a:t> degré de</a:t>
          </a:r>
          <a:r>
            <a:rPr lang="fr-FR" sz="1600" b="1" dirty="0" smtClean="0"/>
            <a:t> connaissance </a:t>
          </a:r>
          <a:r>
            <a:rPr lang="fr-FR" sz="1600" b="0" dirty="0" smtClean="0"/>
            <a:t>des</a:t>
          </a:r>
          <a:r>
            <a:rPr lang="fr-FR" sz="1600" b="1" dirty="0" smtClean="0"/>
            <a:t> collaborateurs</a:t>
          </a:r>
        </a:p>
        <a:p>
          <a:r>
            <a:rPr lang="fr-FR" sz="1600" b="1" dirty="0" smtClean="0"/>
            <a:t>/activité</a:t>
          </a:r>
        </a:p>
      </dgm:t>
    </dgm:pt>
    <dgm:pt modelId="{B713F7ED-0D51-4E71-A283-2D16BF7843DB}" type="parTrans" cxnId="{1BAAB8C1-5255-4EE4-AEBF-085E62DE5FD5}">
      <dgm:prSet/>
      <dgm:spPr/>
      <dgm:t>
        <a:bodyPr/>
        <a:lstStyle/>
        <a:p>
          <a:endParaRPr lang="fr-FR" sz="4000"/>
        </a:p>
      </dgm:t>
    </dgm:pt>
    <dgm:pt modelId="{54CD1322-BBA5-4DA8-9510-F4CE6A81B9BF}" type="sibTrans" cxnId="{1BAAB8C1-5255-4EE4-AEBF-085E62DE5FD5}">
      <dgm:prSet/>
      <dgm:spPr/>
      <dgm:t>
        <a:bodyPr/>
        <a:lstStyle/>
        <a:p>
          <a:endParaRPr lang="fr-FR" sz="4000"/>
        </a:p>
      </dgm:t>
    </dgm:pt>
    <dgm:pt modelId="{0C74D4E9-0704-44E3-B8FE-C0D52B94FE12}" type="pres">
      <dgm:prSet presAssocID="{BE171D94-D3AA-40E5-968F-E6ACFB1680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596A75E-AB4B-4C6B-83BE-79E1F98CE571}" type="pres">
      <dgm:prSet presAssocID="{B1C3420B-7946-466D-A5FA-BF6CDEADDC15}" presName="root" presStyleCnt="0"/>
      <dgm:spPr/>
      <dgm:t>
        <a:bodyPr/>
        <a:lstStyle/>
        <a:p>
          <a:endParaRPr lang="fr-FR"/>
        </a:p>
      </dgm:t>
    </dgm:pt>
    <dgm:pt modelId="{EFB53FB6-322B-443F-AF0C-C2C524DB595F}" type="pres">
      <dgm:prSet presAssocID="{B1C3420B-7946-466D-A5FA-BF6CDEADDC15}" presName="rootComposite" presStyleCnt="0"/>
      <dgm:spPr/>
      <dgm:t>
        <a:bodyPr/>
        <a:lstStyle/>
        <a:p>
          <a:endParaRPr lang="fr-FR"/>
        </a:p>
      </dgm:t>
    </dgm:pt>
    <dgm:pt modelId="{8BA88080-8D9A-4265-B851-D7CA29C79AC1}" type="pres">
      <dgm:prSet presAssocID="{B1C3420B-7946-466D-A5FA-BF6CDEADDC15}" presName="rootText" presStyleLbl="node1" presStyleIdx="0" presStyleCnt="6" custScaleX="232838" custScaleY="571645" custLinFactNeighborX="3870"/>
      <dgm:spPr/>
      <dgm:t>
        <a:bodyPr/>
        <a:lstStyle/>
        <a:p>
          <a:endParaRPr lang="fr-FR"/>
        </a:p>
      </dgm:t>
    </dgm:pt>
    <dgm:pt modelId="{520E1461-0ABC-4A11-99C9-88CADAFC13DC}" type="pres">
      <dgm:prSet presAssocID="{B1C3420B-7946-466D-A5FA-BF6CDEADDC15}" presName="rootConnector" presStyleLbl="node1" presStyleIdx="0" presStyleCnt="6"/>
      <dgm:spPr/>
      <dgm:t>
        <a:bodyPr/>
        <a:lstStyle/>
        <a:p>
          <a:endParaRPr lang="fr-FR"/>
        </a:p>
      </dgm:t>
    </dgm:pt>
    <dgm:pt modelId="{2AE0F36E-E513-41F4-87E9-00CD0F6D6DB9}" type="pres">
      <dgm:prSet presAssocID="{B1C3420B-7946-466D-A5FA-BF6CDEADDC15}" presName="childShape" presStyleCnt="0"/>
      <dgm:spPr/>
      <dgm:t>
        <a:bodyPr/>
        <a:lstStyle/>
        <a:p>
          <a:endParaRPr lang="fr-FR"/>
        </a:p>
      </dgm:t>
    </dgm:pt>
    <dgm:pt modelId="{227B793C-BD81-4CDF-BE69-8FDC43335DFD}" type="pres">
      <dgm:prSet presAssocID="{510E1EFF-607B-4279-AACF-82C9C7DD0FC1}" presName="root" presStyleCnt="0"/>
      <dgm:spPr/>
      <dgm:t>
        <a:bodyPr/>
        <a:lstStyle/>
        <a:p>
          <a:endParaRPr lang="fr-FR"/>
        </a:p>
      </dgm:t>
    </dgm:pt>
    <dgm:pt modelId="{C00CEA7F-8E13-405E-93C9-4BF839C00830}" type="pres">
      <dgm:prSet presAssocID="{510E1EFF-607B-4279-AACF-82C9C7DD0FC1}" presName="rootComposite" presStyleCnt="0"/>
      <dgm:spPr/>
      <dgm:t>
        <a:bodyPr/>
        <a:lstStyle/>
        <a:p>
          <a:endParaRPr lang="fr-FR"/>
        </a:p>
      </dgm:t>
    </dgm:pt>
    <dgm:pt modelId="{11C07AE6-4F5E-48D5-A69D-892478F62405}" type="pres">
      <dgm:prSet presAssocID="{510E1EFF-607B-4279-AACF-82C9C7DD0FC1}" presName="rootText" presStyleLbl="node1" presStyleIdx="1" presStyleCnt="6" custScaleX="287078" custScaleY="571645" custLinFactNeighborX="-7407"/>
      <dgm:spPr/>
      <dgm:t>
        <a:bodyPr/>
        <a:lstStyle/>
        <a:p>
          <a:endParaRPr lang="fr-FR"/>
        </a:p>
      </dgm:t>
    </dgm:pt>
    <dgm:pt modelId="{DC29AF41-EAA9-42EB-A83D-1AA215AC974F}" type="pres">
      <dgm:prSet presAssocID="{510E1EFF-607B-4279-AACF-82C9C7DD0FC1}" presName="rootConnector" presStyleLbl="node1" presStyleIdx="1" presStyleCnt="6"/>
      <dgm:spPr/>
      <dgm:t>
        <a:bodyPr/>
        <a:lstStyle/>
        <a:p>
          <a:endParaRPr lang="fr-FR"/>
        </a:p>
      </dgm:t>
    </dgm:pt>
    <dgm:pt modelId="{CAB13540-4432-4886-B99E-8137473984FB}" type="pres">
      <dgm:prSet presAssocID="{510E1EFF-607B-4279-AACF-82C9C7DD0FC1}" presName="childShape" presStyleCnt="0"/>
      <dgm:spPr/>
      <dgm:t>
        <a:bodyPr/>
        <a:lstStyle/>
        <a:p>
          <a:endParaRPr lang="fr-FR"/>
        </a:p>
      </dgm:t>
    </dgm:pt>
    <dgm:pt modelId="{AEB85FB4-2A3A-43FB-BB00-EA68C5DD0476}" type="pres">
      <dgm:prSet presAssocID="{FACF46B8-9C6C-4968-BFF7-FE9FDE49705D}" presName="root" presStyleCnt="0"/>
      <dgm:spPr/>
      <dgm:t>
        <a:bodyPr/>
        <a:lstStyle/>
        <a:p>
          <a:endParaRPr lang="fr-FR"/>
        </a:p>
      </dgm:t>
    </dgm:pt>
    <dgm:pt modelId="{861E4023-8751-40FF-A2B3-38046398DA8E}" type="pres">
      <dgm:prSet presAssocID="{FACF46B8-9C6C-4968-BFF7-FE9FDE49705D}" presName="rootComposite" presStyleCnt="0"/>
      <dgm:spPr/>
      <dgm:t>
        <a:bodyPr/>
        <a:lstStyle/>
        <a:p>
          <a:endParaRPr lang="fr-FR"/>
        </a:p>
      </dgm:t>
    </dgm:pt>
    <dgm:pt modelId="{E3174083-2F57-4FE4-8023-3EA59CD3BDA4}" type="pres">
      <dgm:prSet presAssocID="{FACF46B8-9C6C-4968-BFF7-FE9FDE49705D}" presName="rootText" presStyleLbl="node1" presStyleIdx="2" presStyleCnt="6" custScaleX="281896" custScaleY="571645" custLinFactNeighborX="-13509"/>
      <dgm:spPr/>
      <dgm:t>
        <a:bodyPr/>
        <a:lstStyle/>
        <a:p>
          <a:endParaRPr lang="fr-FR"/>
        </a:p>
      </dgm:t>
    </dgm:pt>
    <dgm:pt modelId="{A6CC9C41-6567-4656-A75E-748AA8B4FD50}" type="pres">
      <dgm:prSet presAssocID="{FACF46B8-9C6C-4968-BFF7-FE9FDE49705D}" presName="rootConnector" presStyleLbl="node1" presStyleIdx="2" presStyleCnt="6"/>
      <dgm:spPr/>
      <dgm:t>
        <a:bodyPr/>
        <a:lstStyle/>
        <a:p>
          <a:endParaRPr lang="fr-FR"/>
        </a:p>
      </dgm:t>
    </dgm:pt>
    <dgm:pt modelId="{22BD8D27-1A50-48E3-909E-6A39DE3C05B8}" type="pres">
      <dgm:prSet presAssocID="{FACF46B8-9C6C-4968-BFF7-FE9FDE49705D}" presName="childShape" presStyleCnt="0"/>
      <dgm:spPr/>
      <dgm:t>
        <a:bodyPr/>
        <a:lstStyle/>
        <a:p>
          <a:endParaRPr lang="fr-FR"/>
        </a:p>
      </dgm:t>
    </dgm:pt>
    <dgm:pt modelId="{368FCD03-4067-401B-A845-7671D46C7A30}" type="pres">
      <dgm:prSet presAssocID="{6C47BBB2-2C92-478B-A78F-AA2CB8D13E8B}" presName="root" presStyleCnt="0"/>
      <dgm:spPr/>
      <dgm:t>
        <a:bodyPr/>
        <a:lstStyle/>
        <a:p>
          <a:endParaRPr lang="fr-FR"/>
        </a:p>
      </dgm:t>
    </dgm:pt>
    <dgm:pt modelId="{08A0C6B0-5F7D-4D8E-9E7C-E926EF2AF61F}" type="pres">
      <dgm:prSet presAssocID="{6C47BBB2-2C92-478B-A78F-AA2CB8D13E8B}" presName="rootComposite" presStyleCnt="0"/>
      <dgm:spPr/>
      <dgm:t>
        <a:bodyPr/>
        <a:lstStyle/>
        <a:p>
          <a:endParaRPr lang="fr-FR"/>
        </a:p>
      </dgm:t>
    </dgm:pt>
    <dgm:pt modelId="{662545ED-3615-4B4E-80EE-FA8F86FDC202}" type="pres">
      <dgm:prSet presAssocID="{6C47BBB2-2C92-478B-A78F-AA2CB8D13E8B}" presName="rootText" presStyleLbl="node1" presStyleIdx="3" presStyleCnt="6" custScaleX="218764" custScaleY="571645" custLinFactNeighborX="-10165"/>
      <dgm:spPr/>
      <dgm:t>
        <a:bodyPr/>
        <a:lstStyle/>
        <a:p>
          <a:endParaRPr lang="fr-FR"/>
        </a:p>
      </dgm:t>
    </dgm:pt>
    <dgm:pt modelId="{5AFEC1E1-EDC4-41FA-B36A-2D383A870756}" type="pres">
      <dgm:prSet presAssocID="{6C47BBB2-2C92-478B-A78F-AA2CB8D13E8B}" presName="rootConnector" presStyleLbl="node1" presStyleIdx="3" presStyleCnt="6"/>
      <dgm:spPr/>
      <dgm:t>
        <a:bodyPr/>
        <a:lstStyle/>
        <a:p>
          <a:endParaRPr lang="fr-FR"/>
        </a:p>
      </dgm:t>
    </dgm:pt>
    <dgm:pt modelId="{3BC73AB1-0539-40C1-8C9C-2C65C157BC73}" type="pres">
      <dgm:prSet presAssocID="{6C47BBB2-2C92-478B-A78F-AA2CB8D13E8B}" presName="childShape" presStyleCnt="0"/>
      <dgm:spPr/>
      <dgm:t>
        <a:bodyPr/>
        <a:lstStyle/>
        <a:p>
          <a:endParaRPr lang="fr-FR"/>
        </a:p>
      </dgm:t>
    </dgm:pt>
    <dgm:pt modelId="{8250AF9D-2824-4E19-809C-289F90312857}" type="pres">
      <dgm:prSet presAssocID="{B9A37923-5703-48B0-B8F3-7F0FA573D8D7}" presName="root" presStyleCnt="0"/>
      <dgm:spPr/>
      <dgm:t>
        <a:bodyPr/>
        <a:lstStyle/>
        <a:p>
          <a:endParaRPr lang="fr-FR"/>
        </a:p>
      </dgm:t>
    </dgm:pt>
    <dgm:pt modelId="{15375AA3-5508-434C-B51B-B72A7E81F5D6}" type="pres">
      <dgm:prSet presAssocID="{B9A37923-5703-48B0-B8F3-7F0FA573D8D7}" presName="rootComposite" presStyleCnt="0"/>
      <dgm:spPr/>
      <dgm:t>
        <a:bodyPr/>
        <a:lstStyle/>
        <a:p>
          <a:endParaRPr lang="fr-FR"/>
        </a:p>
      </dgm:t>
    </dgm:pt>
    <dgm:pt modelId="{75585B3A-3091-4A5F-AB54-16AF297991F5}" type="pres">
      <dgm:prSet presAssocID="{B9A37923-5703-48B0-B8F3-7F0FA573D8D7}" presName="rootText" presStyleLbl="node1" presStyleIdx="4" presStyleCnt="6" custScaleX="246579" custScaleY="571645" custLinFactNeighborX="-19448"/>
      <dgm:spPr/>
      <dgm:t>
        <a:bodyPr/>
        <a:lstStyle/>
        <a:p>
          <a:endParaRPr lang="fr-FR"/>
        </a:p>
      </dgm:t>
    </dgm:pt>
    <dgm:pt modelId="{C228B0C5-8FD1-45C8-BEB1-7D0A9282FA80}" type="pres">
      <dgm:prSet presAssocID="{B9A37923-5703-48B0-B8F3-7F0FA573D8D7}" presName="rootConnector" presStyleLbl="node1" presStyleIdx="4" presStyleCnt="6"/>
      <dgm:spPr/>
      <dgm:t>
        <a:bodyPr/>
        <a:lstStyle/>
        <a:p>
          <a:endParaRPr lang="fr-FR"/>
        </a:p>
      </dgm:t>
    </dgm:pt>
    <dgm:pt modelId="{66532848-166E-4864-84C0-E28D87BEC996}" type="pres">
      <dgm:prSet presAssocID="{B9A37923-5703-48B0-B8F3-7F0FA573D8D7}" presName="childShape" presStyleCnt="0"/>
      <dgm:spPr/>
      <dgm:t>
        <a:bodyPr/>
        <a:lstStyle/>
        <a:p>
          <a:endParaRPr lang="fr-FR"/>
        </a:p>
      </dgm:t>
    </dgm:pt>
    <dgm:pt modelId="{E22FCA71-CF74-413E-B86A-B5AF8C49A189}" type="pres">
      <dgm:prSet presAssocID="{98ED1F4F-6F06-457A-8411-6F2E34ED7182}" presName="root" presStyleCnt="0"/>
      <dgm:spPr/>
      <dgm:t>
        <a:bodyPr/>
        <a:lstStyle/>
        <a:p>
          <a:endParaRPr lang="fr-FR"/>
        </a:p>
      </dgm:t>
    </dgm:pt>
    <dgm:pt modelId="{D603DB63-3FBB-47DC-9F28-E3C1D994419E}" type="pres">
      <dgm:prSet presAssocID="{98ED1F4F-6F06-457A-8411-6F2E34ED7182}" presName="rootComposite" presStyleCnt="0"/>
      <dgm:spPr/>
      <dgm:t>
        <a:bodyPr/>
        <a:lstStyle/>
        <a:p>
          <a:endParaRPr lang="fr-FR"/>
        </a:p>
      </dgm:t>
    </dgm:pt>
    <dgm:pt modelId="{AE3ED3C4-43CE-457C-BCA7-B03A58990CC1}" type="pres">
      <dgm:prSet presAssocID="{98ED1F4F-6F06-457A-8411-6F2E34ED7182}" presName="rootText" presStyleLbl="node1" presStyleIdx="5" presStyleCnt="6" custScaleX="268553" custScaleY="571646" custLinFactNeighborX="-27006"/>
      <dgm:spPr/>
      <dgm:t>
        <a:bodyPr/>
        <a:lstStyle/>
        <a:p>
          <a:endParaRPr lang="fr-FR"/>
        </a:p>
      </dgm:t>
    </dgm:pt>
    <dgm:pt modelId="{E6860C18-5343-4E80-A901-B3C6CCFCDD16}" type="pres">
      <dgm:prSet presAssocID="{98ED1F4F-6F06-457A-8411-6F2E34ED7182}" presName="rootConnector" presStyleLbl="node1" presStyleIdx="5" presStyleCnt="6"/>
      <dgm:spPr/>
      <dgm:t>
        <a:bodyPr/>
        <a:lstStyle/>
        <a:p>
          <a:endParaRPr lang="fr-FR"/>
        </a:p>
      </dgm:t>
    </dgm:pt>
    <dgm:pt modelId="{E6DD4AC6-59E5-411F-87DC-6704BBF8E439}" type="pres">
      <dgm:prSet presAssocID="{98ED1F4F-6F06-457A-8411-6F2E34ED7182}" presName="childShape" presStyleCnt="0"/>
      <dgm:spPr/>
      <dgm:t>
        <a:bodyPr/>
        <a:lstStyle/>
        <a:p>
          <a:endParaRPr lang="fr-FR"/>
        </a:p>
      </dgm:t>
    </dgm:pt>
  </dgm:ptLst>
  <dgm:cxnLst>
    <dgm:cxn modelId="{271AA2A5-00C0-42D9-8258-1A52FCC3277A}" srcId="{BE171D94-D3AA-40E5-968F-E6ACFB1680AC}" destId="{6C47BBB2-2C92-478B-A78F-AA2CB8D13E8B}" srcOrd="3" destOrd="0" parTransId="{1126DDE4-0FE3-4918-9451-A27960E20FD7}" sibTransId="{7719F01B-29B5-48DD-A522-BF17D6530AE6}"/>
    <dgm:cxn modelId="{887C9374-95D8-4B4E-952D-4C9B0539621F}" type="presOf" srcId="{98ED1F4F-6F06-457A-8411-6F2E34ED7182}" destId="{E6860C18-5343-4E80-A901-B3C6CCFCDD16}" srcOrd="1" destOrd="0" presId="urn:microsoft.com/office/officeart/2005/8/layout/hierarchy3"/>
    <dgm:cxn modelId="{EC899B6A-0130-4459-94CC-441310B42156}" type="presOf" srcId="{BE171D94-D3AA-40E5-968F-E6ACFB1680AC}" destId="{0C74D4E9-0704-44E3-B8FE-C0D52B94FE12}" srcOrd="0" destOrd="0" presId="urn:microsoft.com/office/officeart/2005/8/layout/hierarchy3"/>
    <dgm:cxn modelId="{449690F0-10B1-4513-BD7B-C3E971095F87}" type="presOf" srcId="{B1C3420B-7946-466D-A5FA-BF6CDEADDC15}" destId="{8BA88080-8D9A-4265-B851-D7CA29C79AC1}" srcOrd="0" destOrd="0" presId="urn:microsoft.com/office/officeart/2005/8/layout/hierarchy3"/>
    <dgm:cxn modelId="{3A85E9B7-92DC-43B7-9BCA-FEE4261729BE}" srcId="{BE171D94-D3AA-40E5-968F-E6ACFB1680AC}" destId="{B9A37923-5703-48B0-B8F3-7F0FA573D8D7}" srcOrd="4" destOrd="0" parTransId="{A990CBB3-3D16-4DA9-8FBC-A9F2F19B9CFA}" sibTransId="{23989FFB-2F7F-46E6-A17B-55B7500F7BA0}"/>
    <dgm:cxn modelId="{1BAAB8C1-5255-4EE4-AEBF-085E62DE5FD5}" srcId="{BE171D94-D3AA-40E5-968F-E6ACFB1680AC}" destId="{510E1EFF-607B-4279-AACF-82C9C7DD0FC1}" srcOrd="1" destOrd="0" parTransId="{B713F7ED-0D51-4E71-A283-2D16BF7843DB}" sibTransId="{54CD1322-BBA5-4DA8-9510-F4CE6A81B9BF}"/>
    <dgm:cxn modelId="{F3B94FB7-9DE2-4271-A81D-3F655D89381E}" type="presOf" srcId="{98ED1F4F-6F06-457A-8411-6F2E34ED7182}" destId="{AE3ED3C4-43CE-457C-BCA7-B03A58990CC1}" srcOrd="0" destOrd="0" presId="urn:microsoft.com/office/officeart/2005/8/layout/hierarchy3"/>
    <dgm:cxn modelId="{AF1402F8-1D1E-4FAB-BCA2-BFD5D6149446}" type="presOf" srcId="{B9A37923-5703-48B0-B8F3-7F0FA573D8D7}" destId="{C228B0C5-8FD1-45C8-BEB1-7D0A9282FA80}" srcOrd="1" destOrd="0" presId="urn:microsoft.com/office/officeart/2005/8/layout/hierarchy3"/>
    <dgm:cxn modelId="{1C6D3C5E-9866-473A-A82E-361E47FA9290}" type="presOf" srcId="{510E1EFF-607B-4279-AACF-82C9C7DD0FC1}" destId="{11C07AE6-4F5E-48D5-A69D-892478F62405}" srcOrd="0" destOrd="0" presId="urn:microsoft.com/office/officeart/2005/8/layout/hierarchy3"/>
    <dgm:cxn modelId="{EA4761D0-25A2-40B8-B565-889F3CFFEB04}" type="presOf" srcId="{6C47BBB2-2C92-478B-A78F-AA2CB8D13E8B}" destId="{662545ED-3615-4B4E-80EE-FA8F86FDC202}" srcOrd="0" destOrd="0" presId="urn:microsoft.com/office/officeart/2005/8/layout/hierarchy3"/>
    <dgm:cxn modelId="{3B070CB4-8A96-4005-B3B6-4A2909A2D44B}" type="presOf" srcId="{510E1EFF-607B-4279-AACF-82C9C7DD0FC1}" destId="{DC29AF41-EAA9-42EB-A83D-1AA215AC974F}" srcOrd="1" destOrd="0" presId="urn:microsoft.com/office/officeart/2005/8/layout/hierarchy3"/>
    <dgm:cxn modelId="{012DD352-40B4-4963-B1C2-AA679FF62F18}" srcId="{BE171D94-D3AA-40E5-968F-E6ACFB1680AC}" destId="{98ED1F4F-6F06-457A-8411-6F2E34ED7182}" srcOrd="5" destOrd="0" parTransId="{C902DD2A-B941-43BB-9764-D3507E763F4C}" sibTransId="{0BA24D85-0305-4529-A902-1A8F3E01D954}"/>
    <dgm:cxn modelId="{B66D7964-5769-4D81-8C6F-96AFFC2BD9B3}" type="presOf" srcId="{FACF46B8-9C6C-4968-BFF7-FE9FDE49705D}" destId="{E3174083-2F57-4FE4-8023-3EA59CD3BDA4}" srcOrd="0" destOrd="0" presId="urn:microsoft.com/office/officeart/2005/8/layout/hierarchy3"/>
    <dgm:cxn modelId="{1356ECC6-E446-4AC9-97F7-A57BC3C98E4A}" type="presOf" srcId="{B9A37923-5703-48B0-B8F3-7F0FA573D8D7}" destId="{75585B3A-3091-4A5F-AB54-16AF297991F5}" srcOrd="0" destOrd="0" presId="urn:microsoft.com/office/officeart/2005/8/layout/hierarchy3"/>
    <dgm:cxn modelId="{3D4043EA-CAA2-42B7-9638-D196B03D3B4B}" type="presOf" srcId="{B1C3420B-7946-466D-A5FA-BF6CDEADDC15}" destId="{520E1461-0ABC-4A11-99C9-88CADAFC13DC}" srcOrd="1" destOrd="0" presId="urn:microsoft.com/office/officeart/2005/8/layout/hierarchy3"/>
    <dgm:cxn modelId="{727F908A-DC9F-4ACA-8952-4957C6FFF97B}" srcId="{BE171D94-D3AA-40E5-968F-E6ACFB1680AC}" destId="{FACF46B8-9C6C-4968-BFF7-FE9FDE49705D}" srcOrd="2" destOrd="0" parTransId="{8FEF6112-6621-4DD4-87F6-B4F5B28EE8BF}" sibTransId="{0BB9B1EF-779A-4F81-BECE-48EAD1CBBDC2}"/>
    <dgm:cxn modelId="{38595D9E-D89B-4090-87BA-E8F99BF8EBED}" type="presOf" srcId="{6C47BBB2-2C92-478B-A78F-AA2CB8D13E8B}" destId="{5AFEC1E1-EDC4-41FA-B36A-2D383A870756}" srcOrd="1" destOrd="0" presId="urn:microsoft.com/office/officeart/2005/8/layout/hierarchy3"/>
    <dgm:cxn modelId="{37FFDF70-6D2C-4B2C-948C-A7FF8BA68019}" type="presOf" srcId="{FACF46B8-9C6C-4968-BFF7-FE9FDE49705D}" destId="{A6CC9C41-6567-4656-A75E-748AA8B4FD50}" srcOrd="1" destOrd="0" presId="urn:microsoft.com/office/officeart/2005/8/layout/hierarchy3"/>
    <dgm:cxn modelId="{7B9B75CF-C61B-44FC-9F68-A350D19ECB3A}" srcId="{BE171D94-D3AA-40E5-968F-E6ACFB1680AC}" destId="{B1C3420B-7946-466D-A5FA-BF6CDEADDC15}" srcOrd="0" destOrd="0" parTransId="{31CBCF2A-06DD-44B3-BCB3-0709ECC2BD26}" sibTransId="{59509639-10D9-45C3-911A-22F0342248DB}"/>
    <dgm:cxn modelId="{076FF687-C949-4A8D-AFD4-F7C438D30AA4}" type="presParOf" srcId="{0C74D4E9-0704-44E3-B8FE-C0D52B94FE12}" destId="{D596A75E-AB4B-4C6B-83BE-79E1F98CE571}" srcOrd="0" destOrd="0" presId="urn:microsoft.com/office/officeart/2005/8/layout/hierarchy3"/>
    <dgm:cxn modelId="{439A9C7D-5B66-4EDA-91A1-E05F3CC79A0C}" type="presParOf" srcId="{D596A75E-AB4B-4C6B-83BE-79E1F98CE571}" destId="{EFB53FB6-322B-443F-AF0C-C2C524DB595F}" srcOrd="0" destOrd="0" presId="urn:microsoft.com/office/officeart/2005/8/layout/hierarchy3"/>
    <dgm:cxn modelId="{1D2727D6-71E0-4FA2-B8FB-98CB5B5CC529}" type="presParOf" srcId="{EFB53FB6-322B-443F-AF0C-C2C524DB595F}" destId="{8BA88080-8D9A-4265-B851-D7CA29C79AC1}" srcOrd="0" destOrd="0" presId="urn:microsoft.com/office/officeart/2005/8/layout/hierarchy3"/>
    <dgm:cxn modelId="{AD830108-A3A3-4FB6-A3EB-F79DDDB9E527}" type="presParOf" srcId="{EFB53FB6-322B-443F-AF0C-C2C524DB595F}" destId="{520E1461-0ABC-4A11-99C9-88CADAFC13DC}" srcOrd="1" destOrd="0" presId="urn:microsoft.com/office/officeart/2005/8/layout/hierarchy3"/>
    <dgm:cxn modelId="{3682BCAF-BA96-49AF-95F1-B60E1E4FAFB8}" type="presParOf" srcId="{D596A75E-AB4B-4C6B-83BE-79E1F98CE571}" destId="{2AE0F36E-E513-41F4-87E9-00CD0F6D6DB9}" srcOrd="1" destOrd="0" presId="urn:microsoft.com/office/officeart/2005/8/layout/hierarchy3"/>
    <dgm:cxn modelId="{8021999F-017E-4B1B-B295-F983C8370FFB}" type="presParOf" srcId="{0C74D4E9-0704-44E3-B8FE-C0D52B94FE12}" destId="{227B793C-BD81-4CDF-BE69-8FDC43335DFD}" srcOrd="1" destOrd="0" presId="urn:microsoft.com/office/officeart/2005/8/layout/hierarchy3"/>
    <dgm:cxn modelId="{CF818EE8-C70F-4038-A238-17D9B80EB3F1}" type="presParOf" srcId="{227B793C-BD81-4CDF-BE69-8FDC43335DFD}" destId="{C00CEA7F-8E13-405E-93C9-4BF839C00830}" srcOrd="0" destOrd="0" presId="urn:microsoft.com/office/officeart/2005/8/layout/hierarchy3"/>
    <dgm:cxn modelId="{EF7FCDE9-036F-4CCC-A20F-858A79585F00}" type="presParOf" srcId="{C00CEA7F-8E13-405E-93C9-4BF839C00830}" destId="{11C07AE6-4F5E-48D5-A69D-892478F62405}" srcOrd="0" destOrd="0" presId="urn:microsoft.com/office/officeart/2005/8/layout/hierarchy3"/>
    <dgm:cxn modelId="{9AD14EC1-8B60-4340-8FC2-B7146ED4B474}" type="presParOf" srcId="{C00CEA7F-8E13-405E-93C9-4BF839C00830}" destId="{DC29AF41-EAA9-42EB-A83D-1AA215AC974F}" srcOrd="1" destOrd="0" presId="urn:microsoft.com/office/officeart/2005/8/layout/hierarchy3"/>
    <dgm:cxn modelId="{E7ED3AF3-0EBF-4B2D-8D69-41E00F24147E}" type="presParOf" srcId="{227B793C-BD81-4CDF-BE69-8FDC43335DFD}" destId="{CAB13540-4432-4886-B99E-8137473984FB}" srcOrd="1" destOrd="0" presId="urn:microsoft.com/office/officeart/2005/8/layout/hierarchy3"/>
    <dgm:cxn modelId="{401B2EBF-A61E-4EBA-9FA5-8B7B73B7D534}" type="presParOf" srcId="{0C74D4E9-0704-44E3-B8FE-C0D52B94FE12}" destId="{AEB85FB4-2A3A-43FB-BB00-EA68C5DD0476}" srcOrd="2" destOrd="0" presId="urn:microsoft.com/office/officeart/2005/8/layout/hierarchy3"/>
    <dgm:cxn modelId="{304FD395-0692-45F1-B25B-824BF1B7D0B3}" type="presParOf" srcId="{AEB85FB4-2A3A-43FB-BB00-EA68C5DD0476}" destId="{861E4023-8751-40FF-A2B3-38046398DA8E}" srcOrd="0" destOrd="0" presId="urn:microsoft.com/office/officeart/2005/8/layout/hierarchy3"/>
    <dgm:cxn modelId="{91391AFD-6B6B-4D09-B3C2-BD67F5D1506D}" type="presParOf" srcId="{861E4023-8751-40FF-A2B3-38046398DA8E}" destId="{E3174083-2F57-4FE4-8023-3EA59CD3BDA4}" srcOrd="0" destOrd="0" presId="urn:microsoft.com/office/officeart/2005/8/layout/hierarchy3"/>
    <dgm:cxn modelId="{CAFD1DD0-F52A-4369-8EC2-801A591C9822}" type="presParOf" srcId="{861E4023-8751-40FF-A2B3-38046398DA8E}" destId="{A6CC9C41-6567-4656-A75E-748AA8B4FD50}" srcOrd="1" destOrd="0" presId="urn:microsoft.com/office/officeart/2005/8/layout/hierarchy3"/>
    <dgm:cxn modelId="{390C9A33-5964-43D8-B6FE-67DB2ECF4C75}" type="presParOf" srcId="{AEB85FB4-2A3A-43FB-BB00-EA68C5DD0476}" destId="{22BD8D27-1A50-48E3-909E-6A39DE3C05B8}" srcOrd="1" destOrd="0" presId="urn:microsoft.com/office/officeart/2005/8/layout/hierarchy3"/>
    <dgm:cxn modelId="{1D53CA5F-12C9-4D50-8AE9-B9FBC74A4FD6}" type="presParOf" srcId="{0C74D4E9-0704-44E3-B8FE-C0D52B94FE12}" destId="{368FCD03-4067-401B-A845-7671D46C7A30}" srcOrd="3" destOrd="0" presId="urn:microsoft.com/office/officeart/2005/8/layout/hierarchy3"/>
    <dgm:cxn modelId="{ECA2FF64-A527-48CF-BD11-093B8E598E82}" type="presParOf" srcId="{368FCD03-4067-401B-A845-7671D46C7A30}" destId="{08A0C6B0-5F7D-4D8E-9E7C-E926EF2AF61F}" srcOrd="0" destOrd="0" presId="urn:microsoft.com/office/officeart/2005/8/layout/hierarchy3"/>
    <dgm:cxn modelId="{1FD391FA-024F-423F-B9FD-A8BAC5A8EFBF}" type="presParOf" srcId="{08A0C6B0-5F7D-4D8E-9E7C-E926EF2AF61F}" destId="{662545ED-3615-4B4E-80EE-FA8F86FDC202}" srcOrd="0" destOrd="0" presId="urn:microsoft.com/office/officeart/2005/8/layout/hierarchy3"/>
    <dgm:cxn modelId="{00DBE021-EA37-4701-868A-6EDD73798CEF}" type="presParOf" srcId="{08A0C6B0-5F7D-4D8E-9E7C-E926EF2AF61F}" destId="{5AFEC1E1-EDC4-41FA-B36A-2D383A870756}" srcOrd="1" destOrd="0" presId="urn:microsoft.com/office/officeart/2005/8/layout/hierarchy3"/>
    <dgm:cxn modelId="{BDA509D7-0D3E-4A7E-A967-5FDEFBBAE0F7}" type="presParOf" srcId="{368FCD03-4067-401B-A845-7671D46C7A30}" destId="{3BC73AB1-0539-40C1-8C9C-2C65C157BC73}" srcOrd="1" destOrd="0" presId="urn:microsoft.com/office/officeart/2005/8/layout/hierarchy3"/>
    <dgm:cxn modelId="{B92FF5C1-6888-4197-A11B-6D317DDCD95A}" type="presParOf" srcId="{0C74D4E9-0704-44E3-B8FE-C0D52B94FE12}" destId="{8250AF9D-2824-4E19-809C-289F90312857}" srcOrd="4" destOrd="0" presId="urn:microsoft.com/office/officeart/2005/8/layout/hierarchy3"/>
    <dgm:cxn modelId="{124CAF1D-5C87-427A-B3F5-6E80CCE5B1C1}" type="presParOf" srcId="{8250AF9D-2824-4E19-809C-289F90312857}" destId="{15375AA3-5508-434C-B51B-B72A7E81F5D6}" srcOrd="0" destOrd="0" presId="urn:microsoft.com/office/officeart/2005/8/layout/hierarchy3"/>
    <dgm:cxn modelId="{FA29E79E-B74E-4B58-80C5-035D340A1189}" type="presParOf" srcId="{15375AA3-5508-434C-B51B-B72A7E81F5D6}" destId="{75585B3A-3091-4A5F-AB54-16AF297991F5}" srcOrd="0" destOrd="0" presId="urn:microsoft.com/office/officeart/2005/8/layout/hierarchy3"/>
    <dgm:cxn modelId="{931EBB17-196E-492E-A57C-7EFEE79F916B}" type="presParOf" srcId="{15375AA3-5508-434C-B51B-B72A7E81F5D6}" destId="{C228B0C5-8FD1-45C8-BEB1-7D0A9282FA80}" srcOrd="1" destOrd="0" presId="urn:microsoft.com/office/officeart/2005/8/layout/hierarchy3"/>
    <dgm:cxn modelId="{AB0957C0-BE14-43A9-A444-CCE0F68E648A}" type="presParOf" srcId="{8250AF9D-2824-4E19-809C-289F90312857}" destId="{66532848-166E-4864-84C0-E28D87BEC996}" srcOrd="1" destOrd="0" presId="urn:microsoft.com/office/officeart/2005/8/layout/hierarchy3"/>
    <dgm:cxn modelId="{7FE18EE8-BE90-4C87-8CF5-F25ECA167F74}" type="presParOf" srcId="{0C74D4E9-0704-44E3-B8FE-C0D52B94FE12}" destId="{E22FCA71-CF74-413E-B86A-B5AF8C49A189}" srcOrd="5" destOrd="0" presId="urn:microsoft.com/office/officeart/2005/8/layout/hierarchy3"/>
    <dgm:cxn modelId="{6233A402-4F4A-490F-BE25-0FF07127C5CA}" type="presParOf" srcId="{E22FCA71-CF74-413E-B86A-B5AF8C49A189}" destId="{D603DB63-3FBB-47DC-9F28-E3C1D994419E}" srcOrd="0" destOrd="0" presId="urn:microsoft.com/office/officeart/2005/8/layout/hierarchy3"/>
    <dgm:cxn modelId="{4543DEEB-3B99-430B-9EBE-30C0DCF57799}" type="presParOf" srcId="{D603DB63-3FBB-47DC-9F28-E3C1D994419E}" destId="{AE3ED3C4-43CE-457C-BCA7-B03A58990CC1}" srcOrd="0" destOrd="0" presId="urn:microsoft.com/office/officeart/2005/8/layout/hierarchy3"/>
    <dgm:cxn modelId="{34639D76-EFFE-4A73-8C36-D250CD79229B}" type="presParOf" srcId="{D603DB63-3FBB-47DC-9F28-E3C1D994419E}" destId="{E6860C18-5343-4E80-A901-B3C6CCFCDD16}" srcOrd="1" destOrd="0" presId="urn:microsoft.com/office/officeart/2005/8/layout/hierarchy3"/>
    <dgm:cxn modelId="{56261D56-4D9E-453B-B65F-2EFD20C2BE5A}" type="presParOf" srcId="{E22FCA71-CF74-413E-B86A-B5AF8C49A189}" destId="{E6DD4AC6-59E5-411F-87DC-6704BBF8E43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71D94-D3AA-40E5-968F-E6ACFB1680A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ACF46B8-9C6C-4968-BFF7-FE9FDE49705D}">
      <dgm:prSet custT="1"/>
      <dgm:spPr>
        <a:solidFill>
          <a:srgbClr val="00B050"/>
        </a:solidFill>
      </dgm:spPr>
      <dgm:t>
        <a:bodyPr lIns="0" tIns="0" rIns="0" bIns="0" anchor="ctr" anchorCtr="1"/>
        <a:lstStyle/>
        <a:p>
          <a:r>
            <a:rPr lang="fr-FR" sz="1200" b="1" dirty="0" smtClean="0"/>
            <a:t>Déterminer la couverture actuelle  / activité</a:t>
          </a:r>
        </a:p>
      </dgm:t>
    </dgm:pt>
    <dgm:pt modelId="{8FEF6112-6621-4DD4-87F6-B4F5B28EE8BF}" type="parTrans" cxnId="{727F908A-DC9F-4ACA-8952-4957C6FFF97B}">
      <dgm:prSet/>
      <dgm:spPr/>
      <dgm:t>
        <a:bodyPr/>
        <a:lstStyle/>
        <a:p>
          <a:endParaRPr lang="fr-FR" sz="3600"/>
        </a:p>
      </dgm:t>
    </dgm:pt>
    <dgm:pt modelId="{0BB9B1EF-779A-4F81-BECE-48EAD1CBBDC2}" type="sibTrans" cxnId="{727F908A-DC9F-4ACA-8952-4957C6FFF97B}">
      <dgm:prSet/>
      <dgm:spPr/>
      <dgm:t>
        <a:bodyPr/>
        <a:lstStyle/>
        <a:p>
          <a:endParaRPr lang="fr-FR" sz="3600"/>
        </a:p>
      </dgm:t>
    </dgm:pt>
    <dgm:pt modelId="{98ED1F4F-6F06-457A-8411-6F2E34ED7182}">
      <dgm:prSet custT="1"/>
      <dgm:spPr>
        <a:solidFill>
          <a:schemeClr val="accent1"/>
        </a:solidFill>
      </dgm:spPr>
      <dgm:t>
        <a:bodyPr lIns="0" tIns="0" rIns="0" bIns="0" anchor="ctr" anchorCtr="1"/>
        <a:lstStyle/>
        <a:p>
          <a:r>
            <a:rPr lang="fr-FR" sz="1200" b="1" dirty="0" smtClean="0"/>
            <a:t>Définir le plan de montée en polyvalence pour combler les écarts</a:t>
          </a:r>
        </a:p>
      </dgm:t>
    </dgm:pt>
    <dgm:pt modelId="{C902DD2A-B941-43BB-9764-D3507E763F4C}" type="parTrans" cxnId="{012DD352-40B4-4963-B1C2-AA679FF62F18}">
      <dgm:prSet/>
      <dgm:spPr/>
      <dgm:t>
        <a:bodyPr/>
        <a:lstStyle/>
        <a:p>
          <a:endParaRPr lang="fr-FR" sz="3600"/>
        </a:p>
      </dgm:t>
    </dgm:pt>
    <dgm:pt modelId="{0BA24D85-0305-4529-A902-1A8F3E01D954}" type="sibTrans" cxnId="{012DD352-40B4-4963-B1C2-AA679FF62F18}">
      <dgm:prSet/>
      <dgm:spPr/>
      <dgm:t>
        <a:bodyPr/>
        <a:lstStyle/>
        <a:p>
          <a:endParaRPr lang="fr-FR" sz="3600"/>
        </a:p>
      </dgm:t>
    </dgm:pt>
    <dgm:pt modelId="{6C47BBB2-2C92-478B-A78F-AA2CB8D13E8B}">
      <dgm:prSet custT="1"/>
      <dgm:spPr/>
      <dgm:t>
        <a:bodyPr lIns="0" tIns="0" rIns="0" bIns="0" anchor="ctr" anchorCtr="1"/>
        <a:lstStyle/>
        <a:p>
          <a:r>
            <a:rPr lang="fr-FR" sz="1200" b="1" dirty="0" smtClean="0">
              <a:solidFill>
                <a:schemeClr val="bg1"/>
              </a:solidFill>
            </a:rPr>
            <a:t>Fixer les objectifs cible couverture</a:t>
          </a:r>
        </a:p>
      </dgm:t>
    </dgm:pt>
    <dgm:pt modelId="{1126DDE4-0FE3-4918-9451-A27960E20FD7}" type="parTrans" cxnId="{271AA2A5-00C0-42D9-8258-1A52FCC3277A}">
      <dgm:prSet/>
      <dgm:spPr/>
      <dgm:t>
        <a:bodyPr/>
        <a:lstStyle/>
        <a:p>
          <a:endParaRPr lang="fr-FR" sz="3600"/>
        </a:p>
      </dgm:t>
    </dgm:pt>
    <dgm:pt modelId="{7719F01B-29B5-48DD-A522-BF17D6530AE6}" type="sibTrans" cxnId="{271AA2A5-00C0-42D9-8258-1A52FCC3277A}">
      <dgm:prSet/>
      <dgm:spPr/>
      <dgm:t>
        <a:bodyPr/>
        <a:lstStyle/>
        <a:p>
          <a:endParaRPr lang="fr-FR" sz="3600"/>
        </a:p>
      </dgm:t>
    </dgm:pt>
    <dgm:pt modelId="{B9A37923-5703-48B0-B8F3-7F0FA573D8D7}">
      <dgm:prSet custT="1"/>
      <dgm:spPr/>
      <dgm:t>
        <a:bodyPr lIns="0" tIns="0" rIns="0" bIns="0" anchor="ctr" anchorCtr="1"/>
        <a:lstStyle/>
        <a:p>
          <a:r>
            <a:rPr lang="fr-FR" sz="1200" b="1" dirty="0" smtClean="0"/>
            <a:t>Identifier les activités avec écart /objectif cible</a:t>
          </a:r>
        </a:p>
      </dgm:t>
    </dgm:pt>
    <dgm:pt modelId="{A990CBB3-3D16-4DA9-8FBC-A9F2F19B9CFA}" type="parTrans" cxnId="{3A85E9B7-92DC-43B7-9BCA-FEE4261729BE}">
      <dgm:prSet/>
      <dgm:spPr/>
      <dgm:t>
        <a:bodyPr/>
        <a:lstStyle/>
        <a:p>
          <a:endParaRPr lang="fr-FR" sz="3600"/>
        </a:p>
      </dgm:t>
    </dgm:pt>
    <dgm:pt modelId="{23989FFB-2F7F-46E6-A17B-55B7500F7BA0}" type="sibTrans" cxnId="{3A85E9B7-92DC-43B7-9BCA-FEE4261729BE}">
      <dgm:prSet/>
      <dgm:spPr/>
      <dgm:t>
        <a:bodyPr/>
        <a:lstStyle/>
        <a:p>
          <a:endParaRPr lang="fr-FR" sz="3600"/>
        </a:p>
      </dgm:t>
    </dgm:pt>
    <dgm:pt modelId="{B1C3420B-7946-466D-A5FA-BF6CDEADDC15}">
      <dgm:prSet custT="1"/>
      <dgm:spPr>
        <a:solidFill>
          <a:srgbClr val="00B050"/>
        </a:solidFill>
      </dgm:spPr>
      <dgm:t>
        <a:bodyPr lIns="0" tIns="0" rIns="0" bIns="0" anchor="ctr" anchorCtr="1"/>
        <a:lstStyle/>
        <a:p>
          <a:r>
            <a:rPr lang="fr-FR" sz="1200" b="1" dirty="0" smtClean="0"/>
            <a:t>Cartographier les activités</a:t>
          </a:r>
        </a:p>
      </dgm:t>
    </dgm:pt>
    <dgm:pt modelId="{31CBCF2A-06DD-44B3-BCB3-0709ECC2BD26}" type="parTrans" cxnId="{7B9B75CF-C61B-44FC-9F68-A350D19ECB3A}">
      <dgm:prSet/>
      <dgm:spPr/>
      <dgm:t>
        <a:bodyPr/>
        <a:lstStyle/>
        <a:p>
          <a:endParaRPr lang="fr-FR" sz="3600"/>
        </a:p>
      </dgm:t>
    </dgm:pt>
    <dgm:pt modelId="{59509639-10D9-45C3-911A-22F0342248DB}" type="sibTrans" cxnId="{7B9B75CF-C61B-44FC-9F68-A350D19ECB3A}">
      <dgm:prSet/>
      <dgm:spPr/>
      <dgm:t>
        <a:bodyPr/>
        <a:lstStyle/>
        <a:p>
          <a:endParaRPr lang="fr-FR" sz="3600"/>
        </a:p>
      </dgm:t>
    </dgm:pt>
    <dgm:pt modelId="{510E1EFF-607B-4279-AACF-82C9C7DD0FC1}">
      <dgm:prSet custT="1"/>
      <dgm:spPr>
        <a:solidFill>
          <a:srgbClr val="00B050"/>
        </a:solidFill>
      </dgm:spPr>
      <dgm:t>
        <a:bodyPr lIns="0" tIns="0" rIns="0" bIns="0" anchor="ctr" anchorCtr="1"/>
        <a:lstStyle/>
        <a:p>
          <a:r>
            <a:rPr lang="fr-FR" sz="1200" b="1" dirty="0" smtClean="0"/>
            <a:t>Identifier le degré de connaissance des collaborateurs /activité</a:t>
          </a:r>
        </a:p>
      </dgm:t>
    </dgm:pt>
    <dgm:pt modelId="{B713F7ED-0D51-4E71-A283-2D16BF7843DB}" type="parTrans" cxnId="{1BAAB8C1-5255-4EE4-AEBF-085E62DE5FD5}">
      <dgm:prSet/>
      <dgm:spPr/>
      <dgm:t>
        <a:bodyPr/>
        <a:lstStyle/>
        <a:p>
          <a:endParaRPr lang="fr-FR" sz="3600"/>
        </a:p>
      </dgm:t>
    </dgm:pt>
    <dgm:pt modelId="{54CD1322-BBA5-4DA8-9510-F4CE6A81B9BF}" type="sibTrans" cxnId="{1BAAB8C1-5255-4EE4-AEBF-085E62DE5FD5}">
      <dgm:prSet/>
      <dgm:spPr/>
      <dgm:t>
        <a:bodyPr/>
        <a:lstStyle/>
        <a:p>
          <a:endParaRPr lang="fr-FR" sz="3600"/>
        </a:p>
      </dgm:t>
    </dgm:pt>
    <dgm:pt modelId="{0C74D4E9-0704-44E3-B8FE-C0D52B94FE12}" type="pres">
      <dgm:prSet presAssocID="{BE171D94-D3AA-40E5-968F-E6ACFB1680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596A75E-AB4B-4C6B-83BE-79E1F98CE571}" type="pres">
      <dgm:prSet presAssocID="{B1C3420B-7946-466D-A5FA-BF6CDEADDC15}" presName="root" presStyleCnt="0"/>
      <dgm:spPr/>
      <dgm:t>
        <a:bodyPr/>
        <a:lstStyle/>
        <a:p>
          <a:endParaRPr lang="fr-FR"/>
        </a:p>
      </dgm:t>
    </dgm:pt>
    <dgm:pt modelId="{EFB53FB6-322B-443F-AF0C-C2C524DB595F}" type="pres">
      <dgm:prSet presAssocID="{B1C3420B-7946-466D-A5FA-BF6CDEADDC15}" presName="rootComposite" presStyleCnt="0"/>
      <dgm:spPr/>
      <dgm:t>
        <a:bodyPr/>
        <a:lstStyle/>
        <a:p>
          <a:endParaRPr lang="fr-FR"/>
        </a:p>
      </dgm:t>
    </dgm:pt>
    <dgm:pt modelId="{8BA88080-8D9A-4265-B851-D7CA29C79AC1}" type="pres">
      <dgm:prSet presAssocID="{B1C3420B-7946-466D-A5FA-BF6CDEADDC15}" presName="rootText" presStyleLbl="node1" presStyleIdx="0" presStyleCnt="6" custScaleX="573134" custScaleY="378925" custLinFactNeighborX="-27514"/>
      <dgm:spPr/>
      <dgm:t>
        <a:bodyPr/>
        <a:lstStyle/>
        <a:p>
          <a:endParaRPr lang="fr-FR"/>
        </a:p>
      </dgm:t>
    </dgm:pt>
    <dgm:pt modelId="{520E1461-0ABC-4A11-99C9-88CADAFC13DC}" type="pres">
      <dgm:prSet presAssocID="{B1C3420B-7946-466D-A5FA-BF6CDEADDC15}" presName="rootConnector" presStyleLbl="node1" presStyleIdx="0" presStyleCnt="6"/>
      <dgm:spPr/>
      <dgm:t>
        <a:bodyPr/>
        <a:lstStyle/>
        <a:p>
          <a:endParaRPr lang="fr-FR"/>
        </a:p>
      </dgm:t>
    </dgm:pt>
    <dgm:pt modelId="{2AE0F36E-E513-41F4-87E9-00CD0F6D6DB9}" type="pres">
      <dgm:prSet presAssocID="{B1C3420B-7946-466D-A5FA-BF6CDEADDC15}" presName="childShape" presStyleCnt="0"/>
      <dgm:spPr/>
      <dgm:t>
        <a:bodyPr/>
        <a:lstStyle/>
        <a:p>
          <a:endParaRPr lang="fr-FR"/>
        </a:p>
      </dgm:t>
    </dgm:pt>
    <dgm:pt modelId="{227B793C-BD81-4CDF-BE69-8FDC43335DFD}" type="pres">
      <dgm:prSet presAssocID="{510E1EFF-607B-4279-AACF-82C9C7DD0FC1}" presName="root" presStyleCnt="0"/>
      <dgm:spPr/>
      <dgm:t>
        <a:bodyPr/>
        <a:lstStyle/>
        <a:p>
          <a:endParaRPr lang="fr-FR"/>
        </a:p>
      </dgm:t>
    </dgm:pt>
    <dgm:pt modelId="{C00CEA7F-8E13-405E-93C9-4BF839C00830}" type="pres">
      <dgm:prSet presAssocID="{510E1EFF-607B-4279-AACF-82C9C7DD0FC1}" presName="rootComposite" presStyleCnt="0"/>
      <dgm:spPr/>
      <dgm:t>
        <a:bodyPr/>
        <a:lstStyle/>
        <a:p>
          <a:endParaRPr lang="fr-FR"/>
        </a:p>
      </dgm:t>
    </dgm:pt>
    <dgm:pt modelId="{11C07AE6-4F5E-48D5-A69D-892478F62405}" type="pres">
      <dgm:prSet presAssocID="{510E1EFF-607B-4279-AACF-82C9C7DD0FC1}" presName="rootText" presStyleLbl="node1" presStyleIdx="1" presStyleCnt="6" custScaleX="471569" custScaleY="378925" custLinFactNeighborX="32200" custLinFactNeighborY="-49"/>
      <dgm:spPr/>
      <dgm:t>
        <a:bodyPr/>
        <a:lstStyle/>
        <a:p>
          <a:endParaRPr lang="fr-FR"/>
        </a:p>
      </dgm:t>
    </dgm:pt>
    <dgm:pt modelId="{DC29AF41-EAA9-42EB-A83D-1AA215AC974F}" type="pres">
      <dgm:prSet presAssocID="{510E1EFF-607B-4279-AACF-82C9C7DD0FC1}" presName="rootConnector" presStyleLbl="node1" presStyleIdx="1" presStyleCnt="6"/>
      <dgm:spPr/>
      <dgm:t>
        <a:bodyPr/>
        <a:lstStyle/>
        <a:p>
          <a:endParaRPr lang="fr-FR"/>
        </a:p>
      </dgm:t>
    </dgm:pt>
    <dgm:pt modelId="{CAB13540-4432-4886-B99E-8137473984FB}" type="pres">
      <dgm:prSet presAssocID="{510E1EFF-607B-4279-AACF-82C9C7DD0FC1}" presName="childShape" presStyleCnt="0"/>
      <dgm:spPr/>
      <dgm:t>
        <a:bodyPr/>
        <a:lstStyle/>
        <a:p>
          <a:endParaRPr lang="fr-FR"/>
        </a:p>
      </dgm:t>
    </dgm:pt>
    <dgm:pt modelId="{AEB85FB4-2A3A-43FB-BB00-EA68C5DD0476}" type="pres">
      <dgm:prSet presAssocID="{FACF46B8-9C6C-4968-BFF7-FE9FDE49705D}" presName="root" presStyleCnt="0"/>
      <dgm:spPr/>
      <dgm:t>
        <a:bodyPr/>
        <a:lstStyle/>
        <a:p>
          <a:endParaRPr lang="fr-FR"/>
        </a:p>
      </dgm:t>
    </dgm:pt>
    <dgm:pt modelId="{861E4023-8751-40FF-A2B3-38046398DA8E}" type="pres">
      <dgm:prSet presAssocID="{FACF46B8-9C6C-4968-BFF7-FE9FDE49705D}" presName="rootComposite" presStyleCnt="0"/>
      <dgm:spPr/>
      <dgm:t>
        <a:bodyPr/>
        <a:lstStyle/>
        <a:p>
          <a:endParaRPr lang="fr-FR"/>
        </a:p>
      </dgm:t>
    </dgm:pt>
    <dgm:pt modelId="{E3174083-2F57-4FE4-8023-3EA59CD3BDA4}" type="pres">
      <dgm:prSet presAssocID="{FACF46B8-9C6C-4968-BFF7-FE9FDE49705D}" presName="rootText" presStyleLbl="node1" presStyleIdx="2" presStyleCnt="6" custScaleX="282760" custScaleY="378925" custLinFactNeighborX="7478" custLinFactNeighborY="-49"/>
      <dgm:spPr/>
      <dgm:t>
        <a:bodyPr/>
        <a:lstStyle/>
        <a:p>
          <a:endParaRPr lang="fr-FR"/>
        </a:p>
      </dgm:t>
    </dgm:pt>
    <dgm:pt modelId="{A6CC9C41-6567-4656-A75E-748AA8B4FD50}" type="pres">
      <dgm:prSet presAssocID="{FACF46B8-9C6C-4968-BFF7-FE9FDE49705D}" presName="rootConnector" presStyleLbl="node1" presStyleIdx="2" presStyleCnt="6"/>
      <dgm:spPr/>
      <dgm:t>
        <a:bodyPr/>
        <a:lstStyle/>
        <a:p>
          <a:endParaRPr lang="fr-FR"/>
        </a:p>
      </dgm:t>
    </dgm:pt>
    <dgm:pt modelId="{22BD8D27-1A50-48E3-909E-6A39DE3C05B8}" type="pres">
      <dgm:prSet presAssocID="{FACF46B8-9C6C-4968-BFF7-FE9FDE49705D}" presName="childShape" presStyleCnt="0"/>
      <dgm:spPr/>
      <dgm:t>
        <a:bodyPr/>
        <a:lstStyle/>
        <a:p>
          <a:endParaRPr lang="fr-FR"/>
        </a:p>
      </dgm:t>
    </dgm:pt>
    <dgm:pt modelId="{368FCD03-4067-401B-A845-7671D46C7A30}" type="pres">
      <dgm:prSet presAssocID="{6C47BBB2-2C92-478B-A78F-AA2CB8D13E8B}" presName="root" presStyleCnt="0"/>
      <dgm:spPr/>
      <dgm:t>
        <a:bodyPr/>
        <a:lstStyle/>
        <a:p>
          <a:endParaRPr lang="fr-FR"/>
        </a:p>
      </dgm:t>
    </dgm:pt>
    <dgm:pt modelId="{08A0C6B0-5F7D-4D8E-9E7C-E926EF2AF61F}" type="pres">
      <dgm:prSet presAssocID="{6C47BBB2-2C92-478B-A78F-AA2CB8D13E8B}" presName="rootComposite" presStyleCnt="0"/>
      <dgm:spPr/>
      <dgm:t>
        <a:bodyPr/>
        <a:lstStyle/>
        <a:p>
          <a:endParaRPr lang="fr-FR"/>
        </a:p>
      </dgm:t>
    </dgm:pt>
    <dgm:pt modelId="{662545ED-3615-4B4E-80EE-FA8F86FDC202}" type="pres">
      <dgm:prSet presAssocID="{6C47BBB2-2C92-478B-A78F-AA2CB8D13E8B}" presName="rootText" presStyleLbl="node1" presStyleIdx="3" presStyleCnt="6" custScaleX="216153" custScaleY="378925" custLinFactNeighborX="-22476"/>
      <dgm:spPr/>
      <dgm:t>
        <a:bodyPr/>
        <a:lstStyle/>
        <a:p>
          <a:endParaRPr lang="fr-FR"/>
        </a:p>
      </dgm:t>
    </dgm:pt>
    <dgm:pt modelId="{5AFEC1E1-EDC4-41FA-B36A-2D383A870756}" type="pres">
      <dgm:prSet presAssocID="{6C47BBB2-2C92-478B-A78F-AA2CB8D13E8B}" presName="rootConnector" presStyleLbl="node1" presStyleIdx="3" presStyleCnt="6"/>
      <dgm:spPr/>
      <dgm:t>
        <a:bodyPr/>
        <a:lstStyle/>
        <a:p>
          <a:endParaRPr lang="fr-FR"/>
        </a:p>
      </dgm:t>
    </dgm:pt>
    <dgm:pt modelId="{3BC73AB1-0539-40C1-8C9C-2C65C157BC73}" type="pres">
      <dgm:prSet presAssocID="{6C47BBB2-2C92-478B-A78F-AA2CB8D13E8B}" presName="childShape" presStyleCnt="0"/>
      <dgm:spPr/>
      <dgm:t>
        <a:bodyPr/>
        <a:lstStyle/>
        <a:p>
          <a:endParaRPr lang="fr-FR"/>
        </a:p>
      </dgm:t>
    </dgm:pt>
    <dgm:pt modelId="{8250AF9D-2824-4E19-809C-289F90312857}" type="pres">
      <dgm:prSet presAssocID="{B9A37923-5703-48B0-B8F3-7F0FA573D8D7}" presName="root" presStyleCnt="0"/>
      <dgm:spPr/>
      <dgm:t>
        <a:bodyPr/>
        <a:lstStyle/>
        <a:p>
          <a:endParaRPr lang="fr-FR"/>
        </a:p>
      </dgm:t>
    </dgm:pt>
    <dgm:pt modelId="{15375AA3-5508-434C-B51B-B72A7E81F5D6}" type="pres">
      <dgm:prSet presAssocID="{B9A37923-5703-48B0-B8F3-7F0FA573D8D7}" presName="rootComposite" presStyleCnt="0"/>
      <dgm:spPr/>
      <dgm:t>
        <a:bodyPr/>
        <a:lstStyle/>
        <a:p>
          <a:endParaRPr lang="fr-FR"/>
        </a:p>
      </dgm:t>
    </dgm:pt>
    <dgm:pt modelId="{75585B3A-3091-4A5F-AB54-16AF297991F5}" type="pres">
      <dgm:prSet presAssocID="{B9A37923-5703-48B0-B8F3-7F0FA573D8D7}" presName="rootText" presStyleLbl="node1" presStyleIdx="4" presStyleCnt="6" custScaleX="283931" custScaleY="378925" custLinFactNeighborX="-63114"/>
      <dgm:spPr/>
      <dgm:t>
        <a:bodyPr/>
        <a:lstStyle/>
        <a:p>
          <a:endParaRPr lang="fr-FR"/>
        </a:p>
      </dgm:t>
    </dgm:pt>
    <dgm:pt modelId="{C228B0C5-8FD1-45C8-BEB1-7D0A9282FA80}" type="pres">
      <dgm:prSet presAssocID="{B9A37923-5703-48B0-B8F3-7F0FA573D8D7}" presName="rootConnector" presStyleLbl="node1" presStyleIdx="4" presStyleCnt="6"/>
      <dgm:spPr/>
      <dgm:t>
        <a:bodyPr/>
        <a:lstStyle/>
        <a:p>
          <a:endParaRPr lang="fr-FR"/>
        </a:p>
      </dgm:t>
    </dgm:pt>
    <dgm:pt modelId="{66532848-166E-4864-84C0-E28D87BEC996}" type="pres">
      <dgm:prSet presAssocID="{B9A37923-5703-48B0-B8F3-7F0FA573D8D7}" presName="childShape" presStyleCnt="0"/>
      <dgm:spPr/>
      <dgm:t>
        <a:bodyPr/>
        <a:lstStyle/>
        <a:p>
          <a:endParaRPr lang="fr-FR"/>
        </a:p>
      </dgm:t>
    </dgm:pt>
    <dgm:pt modelId="{E22FCA71-CF74-413E-B86A-B5AF8C49A189}" type="pres">
      <dgm:prSet presAssocID="{98ED1F4F-6F06-457A-8411-6F2E34ED7182}" presName="root" presStyleCnt="0"/>
      <dgm:spPr/>
      <dgm:t>
        <a:bodyPr/>
        <a:lstStyle/>
        <a:p>
          <a:endParaRPr lang="fr-FR"/>
        </a:p>
      </dgm:t>
    </dgm:pt>
    <dgm:pt modelId="{D603DB63-3FBB-47DC-9F28-E3C1D994419E}" type="pres">
      <dgm:prSet presAssocID="{98ED1F4F-6F06-457A-8411-6F2E34ED7182}" presName="rootComposite" presStyleCnt="0"/>
      <dgm:spPr/>
      <dgm:t>
        <a:bodyPr/>
        <a:lstStyle/>
        <a:p>
          <a:endParaRPr lang="fr-FR"/>
        </a:p>
      </dgm:t>
    </dgm:pt>
    <dgm:pt modelId="{AE3ED3C4-43CE-457C-BCA7-B03A58990CC1}" type="pres">
      <dgm:prSet presAssocID="{98ED1F4F-6F06-457A-8411-6F2E34ED7182}" presName="rootText" presStyleLbl="node1" presStyleIdx="5" presStyleCnt="6" custScaleX="840689" custScaleY="378926" custLinFactNeighborX="-60134"/>
      <dgm:spPr/>
      <dgm:t>
        <a:bodyPr/>
        <a:lstStyle/>
        <a:p>
          <a:endParaRPr lang="fr-FR"/>
        </a:p>
      </dgm:t>
    </dgm:pt>
    <dgm:pt modelId="{E6860C18-5343-4E80-A901-B3C6CCFCDD16}" type="pres">
      <dgm:prSet presAssocID="{98ED1F4F-6F06-457A-8411-6F2E34ED7182}" presName="rootConnector" presStyleLbl="node1" presStyleIdx="5" presStyleCnt="6"/>
      <dgm:spPr/>
      <dgm:t>
        <a:bodyPr/>
        <a:lstStyle/>
        <a:p>
          <a:endParaRPr lang="fr-FR"/>
        </a:p>
      </dgm:t>
    </dgm:pt>
    <dgm:pt modelId="{E6DD4AC6-59E5-411F-87DC-6704BBF8E439}" type="pres">
      <dgm:prSet presAssocID="{98ED1F4F-6F06-457A-8411-6F2E34ED7182}" presName="childShape" presStyleCnt="0"/>
      <dgm:spPr/>
      <dgm:t>
        <a:bodyPr/>
        <a:lstStyle/>
        <a:p>
          <a:endParaRPr lang="fr-FR"/>
        </a:p>
      </dgm:t>
    </dgm:pt>
  </dgm:ptLst>
  <dgm:cxnLst>
    <dgm:cxn modelId="{0131947B-36A2-4E48-A950-EF9B45B43316}" type="presOf" srcId="{B1C3420B-7946-466D-A5FA-BF6CDEADDC15}" destId="{8BA88080-8D9A-4265-B851-D7CA29C79AC1}" srcOrd="0" destOrd="0" presId="urn:microsoft.com/office/officeart/2005/8/layout/hierarchy3"/>
    <dgm:cxn modelId="{054CBFB7-468A-46DA-B6A5-C1D05CA4490F}" type="presOf" srcId="{B9A37923-5703-48B0-B8F3-7F0FA573D8D7}" destId="{75585B3A-3091-4A5F-AB54-16AF297991F5}" srcOrd="0" destOrd="0" presId="urn:microsoft.com/office/officeart/2005/8/layout/hierarchy3"/>
    <dgm:cxn modelId="{BB973A6A-641B-4A25-A820-50C87D258523}" type="presOf" srcId="{FACF46B8-9C6C-4968-BFF7-FE9FDE49705D}" destId="{A6CC9C41-6567-4656-A75E-748AA8B4FD50}" srcOrd="1" destOrd="0" presId="urn:microsoft.com/office/officeart/2005/8/layout/hierarchy3"/>
    <dgm:cxn modelId="{271AA2A5-00C0-42D9-8258-1A52FCC3277A}" srcId="{BE171D94-D3AA-40E5-968F-E6ACFB1680AC}" destId="{6C47BBB2-2C92-478B-A78F-AA2CB8D13E8B}" srcOrd="3" destOrd="0" parTransId="{1126DDE4-0FE3-4918-9451-A27960E20FD7}" sibTransId="{7719F01B-29B5-48DD-A522-BF17D6530AE6}"/>
    <dgm:cxn modelId="{F818CE1D-B2A5-40F2-8D53-BA01E38EDAE4}" type="presOf" srcId="{B9A37923-5703-48B0-B8F3-7F0FA573D8D7}" destId="{C228B0C5-8FD1-45C8-BEB1-7D0A9282FA80}" srcOrd="1" destOrd="0" presId="urn:microsoft.com/office/officeart/2005/8/layout/hierarchy3"/>
    <dgm:cxn modelId="{3A85E9B7-92DC-43B7-9BCA-FEE4261729BE}" srcId="{BE171D94-D3AA-40E5-968F-E6ACFB1680AC}" destId="{B9A37923-5703-48B0-B8F3-7F0FA573D8D7}" srcOrd="4" destOrd="0" parTransId="{A990CBB3-3D16-4DA9-8FBC-A9F2F19B9CFA}" sibTransId="{23989FFB-2F7F-46E6-A17B-55B7500F7BA0}"/>
    <dgm:cxn modelId="{1BAAB8C1-5255-4EE4-AEBF-085E62DE5FD5}" srcId="{BE171D94-D3AA-40E5-968F-E6ACFB1680AC}" destId="{510E1EFF-607B-4279-AACF-82C9C7DD0FC1}" srcOrd="1" destOrd="0" parTransId="{B713F7ED-0D51-4E71-A283-2D16BF7843DB}" sibTransId="{54CD1322-BBA5-4DA8-9510-F4CE6A81B9BF}"/>
    <dgm:cxn modelId="{19CA4C43-DE1A-48F0-A5F1-D14360D34084}" type="presOf" srcId="{510E1EFF-607B-4279-AACF-82C9C7DD0FC1}" destId="{DC29AF41-EAA9-42EB-A83D-1AA215AC974F}" srcOrd="1" destOrd="0" presId="urn:microsoft.com/office/officeart/2005/8/layout/hierarchy3"/>
    <dgm:cxn modelId="{CC49786B-36D4-4BED-B6E6-7544B1C550DC}" type="presOf" srcId="{BE171D94-D3AA-40E5-968F-E6ACFB1680AC}" destId="{0C74D4E9-0704-44E3-B8FE-C0D52B94FE12}" srcOrd="0" destOrd="0" presId="urn:microsoft.com/office/officeart/2005/8/layout/hierarchy3"/>
    <dgm:cxn modelId="{9611811F-9CF2-4D2D-AC87-804A928BC8EA}" type="presOf" srcId="{510E1EFF-607B-4279-AACF-82C9C7DD0FC1}" destId="{11C07AE6-4F5E-48D5-A69D-892478F62405}" srcOrd="0" destOrd="0" presId="urn:microsoft.com/office/officeart/2005/8/layout/hierarchy3"/>
    <dgm:cxn modelId="{012DD352-40B4-4963-B1C2-AA679FF62F18}" srcId="{BE171D94-D3AA-40E5-968F-E6ACFB1680AC}" destId="{98ED1F4F-6F06-457A-8411-6F2E34ED7182}" srcOrd="5" destOrd="0" parTransId="{C902DD2A-B941-43BB-9764-D3507E763F4C}" sibTransId="{0BA24D85-0305-4529-A902-1A8F3E01D954}"/>
    <dgm:cxn modelId="{724EDC9B-EFDD-4952-9463-23E3027A9D82}" type="presOf" srcId="{6C47BBB2-2C92-478B-A78F-AA2CB8D13E8B}" destId="{5AFEC1E1-EDC4-41FA-B36A-2D383A870756}" srcOrd="1" destOrd="0" presId="urn:microsoft.com/office/officeart/2005/8/layout/hierarchy3"/>
    <dgm:cxn modelId="{75BC42C3-EE78-409C-8632-AB1F5607FF40}" type="presOf" srcId="{FACF46B8-9C6C-4968-BFF7-FE9FDE49705D}" destId="{E3174083-2F57-4FE4-8023-3EA59CD3BDA4}" srcOrd="0" destOrd="0" presId="urn:microsoft.com/office/officeart/2005/8/layout/hierarchy3"/>
    <dgm:cxn modelId="{727F908A-DC9F-4ACA-8952-4957C6FFF97B}" srcId="{BE171D94-D3AA-40E5-968F-E6ACFB1680AC}" destId="{FACF46B8-9C6C-4968-BFF7-FE9FDE49705D}" srcOrd="2" destOrd="0" parTransId="{8FEF6112-6621-4DD4-87F6-B4F5B28EE8BF}" sibTransId="{0BB9B1EF-779A-4F81-BECE-48EAD1CBBDC2}"/>
    <dgm:cxn modelId="{7A742642-16AB-460F-91B4-8C21C2F7236C}" type="presOf" srcId="{98ED1F4F-6F06-457A-8411-6F2E34ED7182}" destId="{AE3ED3C4-43CE-457C-BCA7-B03A58990CC1}" srcOrd="0" destOrd="0" presId="urn:microsoft.com/office/officeart/2005/8/layout/hierarchy3"/>
    <dgm:cxn modelId="{04E54610-1DBA-4542-AC72-383391C56C30}" type="presOf" srcId="{6C47BBB2-2C92-478B-A78F-AA2CB8D13E8B}" destId="{662545ED-3615-4B4E-80EE-FA8F86FDC202}" srcOrd="0" destOrd="0" presId="urn:microsoft.com/office/officeart/2005/8/layout/hierarchy3"/>
    <dgm:cxn modelId="{56EDAB0B-CB3D-4398-A69D-EE507091CC51}" type="presOf" srcId="{98ED1F4F-6F06-457A-8411-6F2E34ED7182}" destId="{E6860C18-5343-4E80-A901-B3C6CCFCDD16}" srcOrd="1" destOrd="0" presId="urn:microsoft.com/office/officeart/2005/8/layout/hierarchy3"/>
    <dgm:cxn modelId="{8B4D923A-7D8C-4751-9990-A21F591DB65B}" type="presOf" srcId="{B1C3420B-7946-466D-A5FA-BF6CDEADDC15}" destId="{520E1461-0ABC-4A11-99C9-88CADAFC13DC}" srcOrd="1" destOrd="0" presId="urn:microsoft.com/office/officeart/2005/8/layout/hierarchy3"/>
    <dgm:cxn modelId="{7B9B75CF-C61B-44FC-9F68-A350D19ECB3A}" srcId="{BE171D94-D3AA-40E5-968F-E6ACFB1680AC}" destId="{B1C3420B-7946-466D-A5FA-BF6CDEADDC15}" srcOrd="0" destOrd="0" parTransId="{31CBCF2A-06DD-44B3-BCB3-0709ECC2BD26}" sibTransId="{59509639-10D9-45C3-911A-22F0342248DB}"/>
    <dgm:cxn modelId="{5B71C108-C279-4E8F-9110-304AE1F8E2B5}" type="presParOf" srcId="{0C74D4E9-0704-44E3-B8FE-C0D52B94FE12}" destId="{D596A75E-AB4B-4C6B-83BE-79E1F98CE571}" srcOrd="0" destOrd="0" presId="urn:microsoft.com/office/officeart/2005/8/layout/hierarchy3"/>
    <dgm:cxn modelId="{FACF148C-5373-414F-82E2-F156A66C11C0}" type="presParOf" srcId="{D596A75E-AB4B-4C6B-83BE-79E1F98CE571}" destId="{EFB53FB6-322B-443F-AF0C-C2C524DB595F}" srcOrd="0" destOrd="0" presId="urn:microsoft.com/office/officeart/2005/8/layout/hierarchy3"/>
    <dgm:cxn modelId="{FDF557FF-82B8-412A-98F9-4877DE1109A3}" type="presParOf" srcId="{EFB53FB6-322B-443F-AF0C-C2C524DB595F}" destId="{8BA88080-8D9A-4265-B851-D7CA29C79AC1}" srcOrd="0" destOrd="0" presId="urn:microsoft.com/office/officeart/2005/8/layout/hierarchy3"/>
    <dgm:cxn modelId="{2B175F69-54F1-4697-A8E0-93CEC5A23CC1}" type="presParOf" srcId="{EFB53FB6-322B-443F-AF0C-C2C524DB595F}" destId="{520E1461-0ABC-4A11-99C9-88CADAFC13DC}" srcOrd="1" destOrd="0" presId="urn:microsoft.com/office/officeart/2005/8/layout/hierarchy3"/>
    <dgm:cxn modelId="{72830444-19F2-415C-B2A5-228F6D40DF5E}" type="presParOf" srcId="{D596A75E-AB4B-4C6B-83BE-79E1F98CE571}" destId="{2AE0F36E-E513-41F4-87E9-00CD0F6D6DB9}" srcOrd="1" destOrd="0" presId="urn:microsoft.com/office/officeart/2005/8/layout/hierarchy3"/>
    <dgm:cxn modelId="{BC59C6E8-7A07-477E-A72A-94DDAA8AD338}" type="presParOf" srcId="{0C74D4E9-0704-44E3-B8FE-C0D52B94FE12}" destId="{227B793C-BD81-4CDF-BE69-8FDC43335DFD}" srcOrd="1" destOrd="0" presId="urn:microsoft.com/office/officeart/2005/8/layout/hierarchy3"/>
    <dgm:cxn modelId="{715B1FA3-55DA-4674-B7E5-5161A5391452}" type="presParOf" srcId="{227B793C-BD81-4CDF-BE69-8FDC43335DFD}" destId="{C00CEA7F-8E13-405E-93C9-4BF839C00830}" srcOrd="0" destOrd="0" presId="urn:microsoft.com/office/officeart/2005/8/layout/hierarchy3"/>
    <dgm:cxn modelId="{B90C115D-8871-40C7-AA9A-75B0369A5FE8}" type="presParOf" srcId="{C00CEA7F-8E13-405E-93C9-4BF839C00830}" destId="{11C07AE6-4F5E-48D5-A69D-892478F62405}" srcOrd="0" destOrd="0" presId="urn:microsoft.com/office/officeart/2005/8/layout/hierarchy3"/>
    <dgm:cxn modelId="{FF5A46A9-4990-484A-9334-B3F94F8B3B37}" type="presParOf" srcId="{C00CEA7F-8E13-405E-93C9-4BF839C00830}" destId="{DC29AF41-EAA9-42EB-A83D-1AA215AC974F}" srcOrd="1" destOrd="0" presId="urn:microsoft.com/office/officeart/2005/8/layout/hierarchy3"/>
    <dgm:cxn modelId="{0C2EEA5A-F86C-4931-B576-617B7F963EB8}" type="presParOf" srcId="{227B793C-BD81-4CDF-BE69-8FDC43335DFD}" destId="{CAB13540-4432-4886-B99E-8137473984FB}" srcOrd="1" destOrd="0" presId="urn:microsoft.com/office/officeart/2005/8/layout/hierarchy3"/>
    <dgm:cxn modelId="{22DA97EA-3214-4590-8CCA-78DB0ACEA411}" type="presParOf" srcId="{0C74D4E9-0704-44E3-B8FE-C0D52B94FE12}" destId="{AEB85FB4-2A3A-43FB-BB00-EA68C5DD0476}" srcOrd="2" destOrd="0" presId="urn:microsoft.com/office/officeart/2005/8/layout/hierarchy3"/>
    <dgm:cxn modelId="{C7730E5D-3B2E-42A3-9342-F060C54C72BA}" type="presParOf" srcId="{AEB85FB4-2A3A-43FB-BB00-EA68C5DD0476}" destId="{861E4023-8751-40FF-A2B3-38046398DA8E}" srcOrd="0" destOrd="0" presId="urn:microsoft.com/office/officeart/2005/8/layout/hierarchy3"/>
    <dgm:cxn modelId="{26C3CD9C-EB9B-4D1E-97FA-97BA832C02A4}" type="presParOf" srcId="{861E4023-8751-40FF-A2B3-38046398DA8E}" destId="{E3174083-2F57-4FE4-8023-3EA59CD3BDA4}" srcOrd="0" destOrd="0" presId="urn:microsoft.com/office/officeart/2005/8/layout/hierarchy3"/>
    <dgm:cxn modelId="{C3BA8ED4-BFCC-4123-8886-069618C3CFF0}" type="presParOf" srcId="{861E4023-8751-40FF-A2B3-38046398DA8E}" destId="{A6CC9C41-6567-4656-A75E-748AA8B4FD50}" srcOrd="1" destOrd="0" presId="urn:microsoft.com/office/officeart/2005/8/layout/hierarchy3"/>
    <dgm:cxn modelId="{E60CE721-E36F-4A81-953D-65E043841819}" type="presParOf" srcId="{AEB85FB4-2A3A-43FB-BB00-EA68C5DD0476}" destId="{22BD8D27-1A50-48E3-909E-6A39DE3C05B8}" srcOrd="1" destOrd="0" presId="urn:microsoft.com/office/officeart/2005/8/layout/hierarchy3"/>
    <dgm:cxn modelId="{CBE530AE-AEE7-4BDC-8AD3-0A722E946EFC}" type="presParOf" srcId="{0C74D4E9-0704-44E3-B8FE-C0D52B94FE12}" destId="{368FCD03-4067-401B-A845-7671D46C7A30}" srcOrd="3" destOrd="0" presId="urn:microsoft.com/office/officeart/2005/8/layout/hierarchy3"/>
    <dgm:cxn modelId="{CEC68BF8-5693-4F4E-9536-953BCF9B9079}" type="presParOf" srcId="{368FCD03-4067-401B-A845-7671D46C7A30}" destId="{08A0C6B0-5F7D-4D8E-9E7C-E926EF2AF61F}" srcOrd="0" destOrd="0" presId="urn:microsoft.com/office/officeart/2005/8/layout/hierarchy3"/>
    <dgm:cxn modelId="{6DE790A4-A850-4E75-BF2C-3C1CD6AA8325}" type="presParOf" srcId="{08A0C6B0-5F7D-4D8E-9E7C-E926EF2AF61F}" destId="{662545ED-3615-4B4E-80EE-FA8F86FDC202}" srcOrd="0" destOrd="0" presId="urn:microsoft.com/office/officeart/2005/8/layout/hierarchy3"/>
    <dgm:cxn modelId="{EB08806C-16ED-4CAE-B57C-7FC2E2C35385}" type="presParOf" srcId="{08A0C6B0-5F7D-4D8E-9E7C-E926EF2AF61F}" destId="{5AFEC1E1-EDC4-41FA-B36A-2D383A870756}" srcOrd="1" destOrd="0" presId="urn:microsoft.com/office/officeart/2005/8/layout/hierarchy3"/>
    <dgm:cxn modelId="{F994F039-18D0-43BD-8EC9-BC736B4B5A59}" type="presParOf" srcId="{368FCD03-4067-401B-A845-7671D46C7A30}" destId="{3BC73AB1-0539-40C1-8C9C-2C65C157BC73}" srcOrd="1" destOrd="0" presId="urn:microsoft.com/office/officeart/2005/8/layout/hierarchy3"/>
    <dgm:cxn modelId="{78C767C7-76B5-40C6-AF49-261C0DB751F6}" type="presParOf" srcId="{0C74D4E9-0704-44E3-B8FE-C0D52B94FE12}" destId="{8250AF9D-2824-4E19-809C-289F90312857}" srcOrd="4" destOrd="0" presId="urn:microsoft.com/office/officeart/2005/8/layout/hierarchy3"/>
    <dgm:cxn modelId="{E8E26DEA-0242-4FF5-8695-F855B99CC334}" type="presParOf" srcId="{8250AF9D-2824-4E19-809C-289F90312857}" destId="{15375AA3-5508-434C-B51B-B72A7E81F5D6}" srcOrd="0" destOrd="0" presId="urn:microsoft.com/office/officeart/2005/8/layout/hierarchy3"/>
    <dgm:cxn modelId="{E213BAE3-6E24-4261-8031-A9B4069D7A3E}" type="presParOf" srcId="{15375AA3-5508-434C-B51B-B72A7E81F5D6}" destId="{75585B3A-3091-4A5F-AB54-16AF297991F5}" srcOrd="0" destOrd="0" presId="urn:microsoft.com/office/officeart/2005/8/layout/hierarchy3"/>
    <dgm:cxn modelId="{12C9C125-B1F2-4E1C-8629-A0AA7B4DD7B3}" type="presParOf" srcId="{15375AA3-5508-434C-B51B-B72A7E81F5D6}" destId="{C228B0C5-8FD1-45C8-BEB1-7D0A9282FA80}" srcOrd="1" destOrd="0" presId="urn:microsoft.com/office/officeart/2005/8/layout/hierarchy3"/>
    <dgm:cxn modelId="{1C2E42FD-123C-4A08-A3B7-151B9C84B84E}" type="presParOf" srcId="{8250AF9D-2824-4E19-809C-289F90312857}" destId="{66532848-166E-4864-84C0-E28D87BEC996}" srcOrd="1" destOrd="0" presId="urn:microsoft.com/office/officeart/2005/8/layout/hierarchy3"/>
    <dgm:cxn modelId="{5FBEBD2B-DA68-4804-BBED-0D0EE14A29EB}" type="presParOf" srcId="{0C74D4E9-0704-44E3-B8FE-C0D52B94FE12}" destId="{E22FCA71-CF74-413E-B86A-B5AF8C49A189}" srcOrd="5" destOrd="0" presId="urn:microsoft.com/office/officeart/2005/8/layout/hierarchy3"/>
    <dgm:cxn modelId="{2F76D21D-2231-4C4C-8511-84EC27D6703F}" type="presParOf" srcId="{E22FCA71-CF74-413E-B86A-B5AF8C49A189}" destId="{D603DB63-3FBB-47DC-9F28-E3C1D994419E}" srcOrd="0" destOrd="0" presId="urn:microsoft.com/office/officeart/2005/8/layout/hierarchy3"/>
    <dgm:cxn modelId="{AD89C4F4-9A6F-417C-A344-1B44CEA692B6}" type="presParOf" srcId="{D603DB63-3FBB-47DC-9F28-E3C1D994419E}" destId="{AE3ED3C4-43CE-457C-BCA7-B03A58990CC1}" srcOrd="0" destOrd="0" presId="urn:microsoft.com/office/officeart/2005/8/layout/hierarchy3"/>
    <dgm:cxn modelId="{6A4BB71E-4E83-425F-829D-1E8E60741830}" type="presParOf" srcId="{D603DB63-3FBB-47DC-9F28-E3C1D994419E}" destId="{E6860C18-5343-4E80-A901-B3C6CCFCDD16}" srcOrd="1" destOrd="0" presId="urn:microsoft.com/office/officeart/2005/8/layout/hierarchy3"/>
    <dgm:cxn modelId="{40A9377B-7F40-4267-BC24-C81FDEAFFB5D}" type="presParOf" srcId="{E22FCA71-CF74-413E-B86A-B5AF8C49A189}" destId="{E6DD4AC6-59E5-411F-87DC-6704BBF8E43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171D94-D3AA-40E5-968F-E6ACFB1680AC}" type="doc">
      <dgm:prSet loTypeId="urn:microsoft.com/office/officeart/2005/8/layout/hierarchy3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ACF46B8-9C6C-4968-BFF7-FE9FDE49705D}">
      <dgm:prSet custT="1"/>
      <dgm:spPr>
        <a:solidFill>
          <a:srgbClr val="00B050">
            <a:alpha val="90000"/>
          </a:srgbClr>
        </a:solidFill>
        <a:ln>
          <a:noFill/>
        </a:ln>
      </dgm:spPr>
      <dgm:t>
        <a:bodyPr/>
        <a:lstStyle/>
        <a:p>
          <a:r>
            <a:rPr lang="fr-FR" sz="1600" dirty="0" smtClean="0">
              <a:solidFill>
                <a:schemeClr val="bg1"/>
              </a:solidFill>
            </a:rPr>
            <a:t>3/ Déterminer la couverture actuelle des activités </a:t>
          </a:r>
        </a:p>
        <a:p>
          <a:r>
            <a:rPr lang="fr-FR" sz="1600" dirty="0" smtClean="0">
              <a:solidFill>
                <a:schemeClr val="bg1"/>
              </a:solidFill>
            </a:rPr>
            <a:t>(en nb de personnes)</a:t>
          </a:r>
        </a:p>
      </dgm:t>
    </dgm:pt>
    <dgm:pt modelId="{8FEF6112-6621-4DD4-87F6-B4F5B28EE8BF}" type="parTrans" cxnId="{727F908A-DC9F-4ACA-8952-4957C6FFF97B}">
      <dgm:prSet/>
      <dgm:spPr/>
      <dgm:t>
        <a:bodyPr/>
        <a:lstStyle/>
        <a:p>
          <a:endParaRPr lang="fr-FR"/>
        </a:p>
      </dgm:t>
    </dgm:pt>
    <dgm:pt modelId="{0BB9B1EF-779A-4F81-BECE-48EAD1CBBDC2}" type="sibTrans" cxnId="{727F908A-DC9F-4ACA-8952-4957C6FFF97B}">
      <dgm:prSet/>
      <dgm:spPr/>
      <dgm:t>
        <a:bodyPr/>
        <a:lstStyle/>
        <a:p>
          <a:endParaRPr lang="fr-FR"/>
        </a:p>
      </dgm:t>
    </dgm:pt>
    <dgm:pt modelId="{98ED1F4F-6F06-457A-8411-6F2E34ED7182}">
      <dgm:prSet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r>
            <a:rPr lang="fr-FR" sz="1600" dirty="0" smtClean="0">
              <a:solidFill>
                <a:schemeClr val="bg1"/>
              </a:solidFill>
            </a:rPr>
            <a:t>6/ Définir le plan de montée en polyvalence</a:t>
          </a:r>
        </a:p>
      </dgm:t>
    </dgm:pt>
    <dgm:pt modelId="{C902DD2A-B941-43BB-9764-D3507E763F4C}" type="parTrans" cxnId="{012DD352-40B4-4963-B1C2-AA679FF62F18}">
      <dgm:prSet/>
      <dgm:spPr/>
      <dgm:t>
        <a:bodyPr/>
        <a:lstStyle/>
        <a:p>
          <a:endParaRPr lang="fr-FR"/>
        </a:p>
      </dgm:t>
    </dgm:pt>
    <dgm:pt modelId="{0BA24D85-0305-4529-A902-1A8F3E01D954}" type="sibTrans" cxnId="{012DD352-40B4-4963-B1C2-AA679FF62F18}">
      <dgm:prSet/>
      <dgm:spPr/>
      <dgm:t>
        <a:bodyPr/>
        <a:lstStyle/>
        <a:p>
          <a:endParaRPr lang="fr-FR"/>
        </a:p>
      </dgm:t>
    </dgm:pt>
    <dgm:pt modelId="{6C47BBB2-2C92-478B-A78F-AA2CB8D13E8B}">
      <dgm:prSet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r>
            <a:rPr lang="fr-FR" sz="1600" dirty="0" smtClean="0">
              <a:solidFill>
                <a:schemeClr val="bg1"/>
              </a:solidFill>
            </a:rPr>
            <a:t>4/ Fixer les objectifs de couverture cible des activités</a:t>
          </a:r>
        </a:p>
      </dgm:t>
    </dgm:pt>
    <dgm:pt modelId="{1126DDE4-0FE3-4918-9451-A27960E20FD7}" type="parTrans" cxnId="{271AA2A5-00C0-42D9-8258-1A52FCC3277A}">
      <dgm:prSet/>
      <dgm:spPr/>
      <dgm:t>
        <a:bodyPr/>
        <a:lstStyle/>
        <a:p>
          <a:endParaRPr lang="fr-FR"/>
        </a:p>
      </dgm:t>
    </dgm:pt>
    <dgm:pt modelId="{7719F01B-29B5-48DD-A522-BF17D6530AE6}" type="sibTrans" cxnId="{271AA2A5-00C0-42D9-8258-1A52FCC3277A}">
      <dgm:prSet/>
      <dgm:spPr/>
      <dgm:t>
        <a:bodyPr/>
        <a:lstStyle/>
        <a:p>
          <a:endParaRPr lang="fr-FR"/>
        </a:p>
      </dgm:t>
    </dgm:pt>
    <dgm:pt modelId="{B9A37923-5703-48B0-B8F3-7F0FA573D8D7}">
      <dgm:prSet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r>
            <a:rPr lang="fr-FR" sz="1600" dirty="0" smtClean="0">
              <a:solidFill>
                <a:schemeClr val="bg1"/>
              </a:solidFill>
            </a:rPr>
            <a:t>5/ Identifier les activités avec écart /objectif cible</a:t>
          </a:r>
        </a:p>
      </dgm:t>
    </dgm:pt>
    <dgm:pt modelId="{A990CBB3-3D16-4DA9-8FBC-A9F2F19B9CFA}" type="parTrans" cxnId="{3A85E9B7-92DC-43B7-9BCA-FEE4261729BE}">
      <dgm:prSet/>
      <dgm:spPr/>
      <dgm:t>
        <a:bodyPr/>
        <a:lstStyle/>
        <a:p>
          <a:endParaRPr lang="fr-FR"/>
        </a:p>
      </dgm:t>
    </dgm:pt>
    <dgm:pt modelId="{23989FFB-2F7F-46E6-A17B-55B7500F7BA0}" type="sibTrans" cxnId="{3A85E9B7-92DC-43B7-9BCA-FEE4261729BE}">
      <dgm:prSet/>
      <dgm:spPr/>
      <dgm:t>
        <a:bodyPr/>
        <a:lstStyle/>
        <a:p>
          <a:endParaRPr lang="fr-FR"/>
        </a:p>
      </dgm:t>
    </dgm:pt>
    <dgm:pt modelId="{B1C3420B-7946-466D-A5FA-BF6CDEADDC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Processus d’élaboration de la matrice de polyvalence</a:t>
          </a:r>
        </a:p>
      </dgm:t>
    </dgm:pt>
    <dgm:pt modelId="{31CBCF2A-06DD-44B3-BCB3-0709ECC2BD26}" type="parTrans" cxnId="{7B9B75CF-C61B-44FC-9F68-A350D19ECB3A}">
      <dgm:prSet/>
      <dgm:spPr/>
      <dgm:t>
        <a:bodyPr/>
        <a:lstStyle/>
        <a:p>
          <a:endParaRPr lang="fr-FR"/>
        </a:p>
      </dgm:t>
    </dgm:pt>
    <dgm:pt modelId="{59509639-10D9-45C3-911A-22F0342248DB}" type="sibTrans" cxnId="{7B9B75CF-C61B-44FC-9F68-A350D19ECB3A}">
      <dgm:prSet/>
      <dgm:spPr/>
      <dgm:t>
        <a:bodyPr/>
        <a:lstStyle/>
        <a:p>
          <a:endParaRPr lang="fr-FR"/>
        </a:p>
      </dgm:t>
    </dgm:pt>
    <dgm:pt modelId="{510E1EFF-607B-4279-AACF-82C9C7DD0FC1}">
      <dgm:prSet custT="1"/>
      <dgm:spPr>
        <a:solidFill>
          <a:srgbClr val="00B050">
            <a:alpha val="90000"/>
          </a:srgbClr>
        </a:solidFill>
        <a:ln>
          <a:noFill/>
        </a:ln>
      </dgm:spPr>
      <dgm:t>
        <a:bodyPr/>
        <a:lstStyle/>
        <a:p>
          <a:r>
            <a:rPr lang="fr-FR" sz="1600" dirty="0" smtClean="0">
              <a:solidFill>
                <a:schemeClr val="bg1"/>
              </a:solidFill>
            </a:rPr>
            <a:t>2/ Identifier le degré de connaissance des collaborateurs</a:t>
          </a:r>
        </a:p>
        <a:p>
          <a:r>
            <a:rPr lang="fr-FR" sz="1600" dirty="0" smtClean="0">
              <a:solidFill>
                <a:schemeClr val="bg1"/>
              </a:solidFill>
            </a:rPr>
            <a:t>/activité</a:t>
          </a:r>
        </a:p>
      </dgm:t>
    </dgm:pt>
    <dgm:pt modelId="{B713F7ED-0D51-4E71-A283-2D16BF7843DB}" type="parTrans" cxnId="{1BAAB8C1-5255-4EE4-AEBF-085E62DE5FD5}">
      <dgm:prSet/>
      <dgm:spPr/>
      <dgm:t>
        <a:bodyPr/>
        <a:lstStyle/>
        <a:p>
          <a:endParaRPr lang="fr-FR"/>
        </a:p>
      </dgm:t>
    </dgm:pt>
    <dgm:pt modelId="{54CD1322-BBA5-4DA8-9510-F4CE6A81B9BF}" type="sibTrans" cxnId="{1BAAB8C1-5255-4EE4-AEBF-085E62DE5FD5}">
      <dgm:prSet/>
      <dgm:spPr/>
      <dgm:t>
        <a:bodyPr/>
        <a:lstStyle/>
        <a:p>
          <a:endParaRPr lang="fr-FR"/>
        </a:p>
      </dgm:t>
    </dgm:pt>
    <dgm:pt modelId="{33445C22-E3A4-455E-9A1C-24F84AFD9DD4}">
      <dgm:prSet custT="1"/>
      <dgm:spPr>
        <a:solidFill>
          <a:srgbClr val="00B050">
            <a:alpha val="90000"/>
          </a:srgbClr>
        </a:solidFill>
        <a:ln>
          <a:noFill/>
        </a:ln>
      </dgm:spPr>
      <dgm:t>
        <a:bodyPr/>
        <a:lstStyle/>
        <a:p>
          <a:r>
            <a:rPr lang="fr-FR" sz="1600" dirty="0" smtClean="0">
              <a:solidFill>
                <a:schemeClr val="bg1"/>
              </a:solidFill>
            </a:rPr>
            <a:t>1/ Cartographier les activités</a:t>
          </a:r>
        </a:p>
      </dgm:t>
    </dgm:pt>
    <dgm:pt modelId="{BB56C40C-4884-4C7C-B760-93067EC8D569}" type="parTrans" cxnId="{105BCE24-B98F-463E-A0E1-29232F27EF73}">
      <dgm:prSet/>
      <dgm:spPr/>
      <dgm:t>
        <a:bodyPr/>
        <a:lstStyle/>
        <a:p>
          <a:endParaRPr lang="fr-FR"/>
        </a:p>
      </dgm:t>
    </dgm:pt>
    <dgm:pt modelId="{D4FC8C20-25E9-498F-AD7F-EA172F184CB9}" type="sibTrans" cxnId="{105BCE24-B98F-463E-A0E1-29232F27EF73}">
      <dgm:prSet/>
      <dgm:spPr/>
      <dgm:t>
        <a:bodyPr/>
        <a:lstStyle/>
        <a:p>
          <a:endParaRPr lang="fr-FR"/>
        </a:p>
      </dgm:t>
    </dgm:pt>
    <dgm:pt modelId="{0C74D4E9-0704-44E3-B8FE-C0D52B94FE12}" type="pres">
      <dgm:prSet presAssocID="{BE171D94-D3AA-40E5-968F-E6ACFB1680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596A75E-AB4B-4C6B-83BE-79E1F98CE571}" type="pres">
      <dgm:prSet presAssocID="{B1C3420B-7946-466D-A5FA-BF6CDEADDC15}" presName="root" presStyleCnt="0"/>
      <dgm:spPr/>
      <dgm:t>
        <a:bodyPr/>
        <a:lstStyle/>
        <a:p>
          <a:endParaRPr lang="fr-FR"/>
        </a:p>
      </dgm:t>
    </dgm:pt>
    <dgm:pt modelId="{EFB53FB6-322B-443F-AF0C-C2C524DB595F}" type="pres">
      <dgm:prSet presAssocID="{B1C3420B-7946-466D-A5FA-BF6CDEADDC15}" presName="rootComposite" presStyleCnt="0"/>
      <dgm:spPr/>
      <dgm:t>
        <a:bodyPr/>
        <a:lstStyle/>
        <a:p>
          <a:endParaRPr lang="fr-FR"/>
        </a:p>
      </dgm:t>
    </dgm:pt>
    <dgm:pt modelId="{8BA88080-8D9A-4265-B851-D7CA29C79AC1}" type="pres">
      <dgm:prSet presAssocID="{B1C3420B-7946-466D-A5FA-BF6CDEADDC15}" presName="rootText" presStyleLbl="node1" presStyleIdx="0" presStyleCnt="1" custScaleX="327105" custScaleY="62441" custLinFactNeighborX="28999"/>
      <dgm:spPr/>
      <dgm:t>
        <a:bodyPr/>
        <a:lstStyle/>
        <a:p>
          <a:endParaRPr lang="fr-FR"/>
        </a:p>
      </dgm:t>
    </dgm:pt>
    <dgm:pt modelId="{520E1461-0ABC-4A11-99C9-88CADAFC13DC}" type="pres">
      <dgm:prSet presAssocID="{B1C3420B-7946-466D-A5FA-BF6CDEADDC15}" presName="rootConnector" presStyleLbl="node1" presStyleIdx="0" presStyleCnt="1"/>
      <dgm:spPr/>
      <dgm:t>
        <a:bodyPr/>
        <a:lstStyle/>
        <a:p>
          <a:endParaRPr lang="fr-FR"/>
        </a:p>
      </dgm:t>
    </dgm:pt>
    <dgm:pt modelId="{2AE0F36E-E513-41F4-87E9-00CD0F6D6DB9}" type="pres">
      <dgm:prSet presAssocID="{B1C3420B-7946-466D-A5FA-BF6CDEADDC15}" presName="childShape" presStyleCnt="0"/>
      <dgm:spPr/>
      <dgm:t>
        <a:bodyPr/>
        <a:lstStyle/>
        <a:p>
          <a:endParaRPr lang="fr-FR"/>
        </a:p>
      </dgm:t>
    </dgm:pt>
    <dgm:pt modelId="{3F0B1ACD-CA9E-4133-9443-6403621AF12C}" type="pres">
      <dgm:prSet presAssocID="{BB56C40C-4884-4C7C-B760-93067EC8D569}" presName="Name13" presStyleLbl="parChTrans1D2" presStyleIdx="0" presStyleCnt="6"/>
      <dgm:spPr/>
      <dgm:t>
        <a:bodyPr/>
        <a:lstStyle/>
        <a:p>
          <a:endParaRPr lang="fr-FR"/>
        </a:p>
      </dgm:t>
    </dgm:pt>
    <dgm:pt modelId="{0A349771-EDA9-4045-B499-5EE38ECD92F1}" type="pres">
      <dgm:prSet presAssocID="{33445C22-E3A4-455E-9A1C-24F84AFD9DD4}" presName="childText" presStyleLbl="bgAcc1" presStyleIdx="0" presStyleCnt="6" custScaleX="397658" custScaleY="99643" custLinFactNeighborX="8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DF7C76-1C06-4FD6-BBAE-51BAB1A599A1}" type="pres">
      <dgm:prSet presAssocID="{B713F7ED-0D51-4E71-A283-2D16BF7843DB}" presName="Name13" presStyleLbl="parChTrans1D2" presStyleIdx="1" presStyleCnt="6"/>
      <dgm:spPr/>
      <dgm:t>
        <a:bodyPr/>
        <a:lstStyle/>
        <a:p>
          <a:endParaRPr lang="fr-FR"/>
        </a:p>
      </dgm:t>
    </dgm:pt>
    <dgm:pt modelId="{EB803F37-8462-4A21-AA3E-EFD5156784F3}" type="pres">
      <dgm:prSet presAssocID="{510E1EFF-607B-4279-AACF-82C9C7DD0FC1}" presName="childText" presStyleLbl="bgAcc1" presStyleIdx="1" presStyleCnt="6" custScaleX="397658" custScaleY="99643" custLinFactNeighborX="8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58C7C6-009B-4FAE-9E81-E75370438E0E}" type="pres">
      <dgm:prSet presAssocID="{8FEF6112-6621-4DD4-87F6-B4F5B28EE8BF}" presName="Name13" presStyleLbl="parChTrans1D2" presStyleIdx="2" presStyleCnt="6"/>
      <dgm:spPr/>
      <dgm:t>
        <a:bodyPr/>
        <a:lstStyle/>
        <a:p>
          <a:endParaRPr lang="fr-FR"/>
        </a:p>
      </dgm:t>
    </dgm:pt>
    <dgm:pt modelId="{545F8675-8FC4-467F-B4F6-F97C72B599C2}" type="pres">
      <dgm:prSet presAssocID="{FACF46B8-9C6C-4968-BFF7-FE9FDE49705D}" presName="childText" presStyleLbl="bgAcc1" presStyleIdx="2" presStyleCnt="6" custScaleX="397658" custScaleY="99643" custLinFactNeighborX="8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D2A046-4787-4836-A572-02CFD24FA039}" type="pres">
      <dgm:prSet presAssocID="{1126DDE4-0FE3-4918-9451-A27960E20FD7}" presName="Name13" presStyleLbl="parChTrans1D2" presStyleIdx="3" presStyleCnt="6"/>
      <dgm:spPr/>
      <dgm:t>
        <a:bodyPr/>
        <a:lstStyle/>
        <a:p>
          <a:endParaRPr lang="fr-FR"/>
        </a:p>
      </dgm:t>
    </dgm:pt>
    <dgm:pt modelId="{A4C5EC02-8A00-42D6-9291-410380E5BC93}" type="pres">
      <dgm:prSet presAssocID="{6C47BBB2-2C92-478B-A78F-AA2CB8D13E8B}" presName="childText" presStyleLbl="bgAcc1" presStyleIdx="3" presStyleCnt="6" custScaleX="397658" custScaleY="84339" custLinFactNeighborX="68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97A329-7871-44DA-84EC-0EE34E09D07B}" type="pres">
      <dgm:prSet presAssocID="{A990CBB3-3D16-4DA9-8FBC-A9F2F19B9CFA}" presName="Name13" presStyleLbl="parChTrans1D2" presStyleIdx="4" presStyleCnt="6"/>
      <dgm:spPr/>
      <dgm:t>
        <a:bodyPr/>
        <a:lstStyle/>
        <a:p>
          <a:endParaRPr lang="fr-FR"/>
        </a:p>
      </dgm:t>
    </dgm:pt>
    <dgm:pt modelId="{4090E3C4-9916-401A-95FA-D2A49A2DBAF2}" type="pres">
      <dgm:prSet presAssocID="{B9A37923-5703-48B0-B8F3-7F0FA573D8D7}" presName="childText" presStyleLbl="bgAcc1" presStyleIdx="4" presStyleCnt="6" custScaleX="397658" custScaleY="99643" custLinFactNeighborX="68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CB07F5-2961-4864-9918-CB90C3D24BC9}" type="pres">
      <dgm:prSet presAssocID="{C902DD2A-B941-43BB-9764-D3507E763F4C}" presName="Name13" presStyleLbl="parChTrans1D2" presStyleIdx="5" presStyleCnt="6" custSzX="374279"/>
      <dgm:spPr/>
      <dgm:t>
        <a:bodyPr/>
        <a:lstStyle/>
        <a:p>
          <a:endParaRPr lang="fr-FR"/>
        </a:p>
      </dgm:t>
    </dgm:pt>
    <dgm:pt modelId="{BA538373-7C91-4751-B475-E889DD47D3FF}" type="pres">
      <dgm:prSet presAssocID="{98ED1F4F-6F06-457A-8411-6F2E34ED7182}" presName="childText" presStyleLbl="bgAcc1" presStyleIdx="5" presStyleCnt="6" custScaleX="397658" custScaleY="99643" custLinFactNeighborX="68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0541BC-0C10-4628-A509-D3172DD3DA32}" type="presOf" srcId="{B1C3420B-7946-466D-A5FA-BF6CDEADDC15}" destId="{8BA88080-8D9A-4265-B851-D7CA29C79AC1}" srcOrd="0" destOrd="0" presId="urn:microsoft.com/office/officeart/2005/8/layout/hierarchy3"/>
    <dgm:cxn modelId="{7A0C1A9F-CF8E-46A8-9694-AFD38423C951}" type="presOf" srcId="{510E1EFF-607B-4279-AACF-82C9C7DD0FC1}" destId="{EB803F37-8462-4A21-AA3E-EFD5156784F3}" srcOrd="0" destOrd="0" presId="urn:microsoft.com/office/officeart/2005/8/layout/hierarchy3"/>
    <dgm:cxn modelId="{6B8C6D0D-70DE-4481-A872-B5CDC46360D2}" type="presOf" srcId="{1126DDE4-0FE3-4918-9451-A27960E20FD7}" destId="{BCD2A046-4787-4836-A572-02CFD24FA039}" srcOrd="0" destOrd="0" presId="urn:microsoft.com/office/officeart/2005/8/layout/hierarchy3"/>
    <dgm:cxn modelId="{8CC5AE40-1FE7-4962-B0C4-99215B514164}" type="presOf" srcId="{6C47BBB2-2C92-478B-A78F-AA2CB8D13E8B}" destId="{A4C5EC02-8A00-42D6-9291-410380E5BC93}" srcOrd="0" destOrd="0" presId="urn:microsoft.com/office/officeart/2005/8/layout/hierarchy3"/>
    <dgm:cxn modelId="{271AA2A5-00C0-42D9-8258-1A52FCC3277A}" srcId="{B1C3420B-7946-466D-A5FA-BF6CDEADDC15}" destId="{6C47BBB2-2C92-478B-A78F-AA2CB8D13E8B}" srcOrd="3" destOrd="0" parTransId="{1126DDE4-0FE3-4918-9451-A27960E20FD7}" sibTransId="{7719F01B-29B5-48DD-A522-BF17D6530AE6}"/>
    <dgm:cxn modelId="{F80216D8-81B6-408C-93F4-53E8EEA9F713}" type="presOf" srcId="{BE171D94-D3AA-40E5-968F-E6ACFB1680AC}" destId="{0C74D4E9-0704-44E3-B8FE-C0D52B94FE12}" srcOrd="0" destOrd="0" presId="urn:microsoft.com/office/officeart/2005/8/layout/hierarchy3"/>
    <dgm:cxn modelId="{3A85E9B7-92DC-43B7-9BCA-FEE4261729BE}" srcId="{B1C3420B-7946-466D-A5FA-BF6CDEADDC15}" destId="{B9A37923-5703-48B0-B8F3-7F0FA573D8D7}" srcOrd="4" destOrd="0" parTransId="{A990CBB3-3D16-4DA9-8FBC-A9F2F19B9CFA}" sibTransId="{23989FFB-2F7F-46E6-A17B-55B7500F7BA0}"/>
    <dgm:cxn modelId="{105BCE24-B98F-463E-A0E1-29232F27EF73}" srcId="{B1C3420B-7946-466D-A5FA-BF6CDEADDC15}" destId="{33445C22-E3A4-455E-9A1C-24F84AFD9DD4}" srcOrd="0" destOrd="0" parTransId="{BB56C40C-4884-4C7C-B760-93067EC8D569}" sibTransId="{D4FC8C20-25E9-498F-AD7F-EA172F184CB9}"/>
    <dgm:cxn modelId="{E4D8ED98-7CA3-4C81-9292-68C92A6ABC1C}" type="presOf" srcId="{C902DD2A-B941-43BB-9764-D3507E763F4C}" destId="{9FCB07F5-2961-4864-9918-CB90C3D24BC9}" srcOrd="0" destOrd="0" presId="urn:microsoft.com/office/officeart/2005/8/layout/hierarchy3"/>
    <dgm:cxn modelId="{C2E6679A-D60B-4CDD-8EED-EC42DB1A84AE}" type="presOf" srcId="{A990CBB3-3D16-4DA9-8FBC-A9F2F19B9CFA}" destId="{3E97A329-7871-44DA-84EC-0EE34E09D07B}" srcOrd="0" destOrd="0" presId="urn:microsoft.com/office/officeart/2005/8/layout/hierarchy3"/>
    <dgm:cxn modelId="{5E314CC8-CBDD-4394-B748-3833DA3EF57B}" type="presOf" srcId="{B1C3420B-7946-466D-A5FA-BF6CDEADDC15}" destId="{520E1461-0ABC-4A11-99C9-88CADAFC13DC}" srcOrd="1" destOrd="0" presId="urn:microsoft.com/office/officeart/2005/8/layout/hierarchy3"/>
    <dgm:cxn modelId="{012DD352-40B4-4963-B1C2-AA679FF62F18}" srcId="{B1C3420B-7946-466D-A5FA-BF6CDEADDC15}" destId="{98ED1F4F-6F06-457A-8411-6F2E34ED7182}" srcOrd="5" destOrd="0" parTransId="{C902DD2A-B941-43BB-9764-D3507E763F4C}" sibTransId="{0BA24D85-0305-4529-A902-1A8F3E01D954}"/>
    <dgm:cxn modelId="{A1CC4AD4-0C4B-4401-A912-D4E7DD81B805}" type="presOf" srcId="{98ED1F4F-6F06-457A-8411-6F2E34ED7182}" destId="{BA538373-7C91-4751-B475-E889DD47D3FF}" srcOrd="0" destOrd="0" presId="urn:microsoft.com/office/officeart/2005/8/layout/hierarchy3"/>
    <dgm:cxn modelId="{7B9B75CF-C61B-44FC-9F68-A350D19ECB3A}" srcId="{BE171D94-D3AA-40E5-968F-E6ACFB1680AC}" destId="{B1C3420B-7946-466D-A5FA-BF6CDEADDC15}" srcOrd="0" destOrd="0" parTransId="{31CBCF2A-06DD-44B3-BCB3-0709ECC2BD26}" sibTransId="{59509639-10D9-45C3-911A-22F0342248DB}"/>
    <dgm:cxn modelId="{55BA6BC2-51EB-4716-B402-66797BB740A4}" type="presOf" srcId="{33445C22-E3A4-455E-9A1C-24F84AFD9DD4}" destId="{0A349771-EDA9-4045-B499-5EE38ECD92F1}" srcOrd="0" destOrd="0" presId="urn:microsoft.com/office/officeart/2005/8/layout/hierarchy3"/>
    <dgm:cxn modelId="{727F908A-DC9F-4ACA-8952-4957C6FFF97B}" srcId="{B1C3420B-7946-466D-A5FA-BF6CDEADDC15}" destId="{FACF46B8-9C6C-4968-BFF7-FE9FDE49705D}" srcOrd="2" destOrd="0" parTransId="{8FEF6112-6621-4DD4-87F6-B4F5B28EE8BF}" sibTransId="{0BB9B1EF-779A-4F81-BECE-48EAD1CBBDC2}"/>
    <dgm:cxn modelId="{1BAAB8C1-5255-4EE4-AEBF-085E62DE5FD5}" srcId="{B1C3420B-7946-466D-A5FA-BF6CDEADDC15}" destId="{510E1EFF-607B-4279-AACF-82C9C7DD0FC1}" srcOrd="1" destOrd="0" parTransId="{B713F7ED-0D51-4E71-A283-2D16BF7843DB}" sibTransId="{54CD1322-BBA5-4DA8-9510-F4CE6A81B9BF}"/>
    <dgm:cxn modelId="{DB748765-12A2-41CC-9C7F-B8897FDEFAA9}" type="presOf" srcId="{B713F7ED-0D51-4E71-A283-2D16BF7843DB}" destId="{27DF7C76-1C06-4FD6-BBAE-51BAB1A599A1}" srcOrd="0" destOrd="0" presId="urn:microsoft.com/office/officeart/2005/8/layout/hierarchy3"/>
    <dgm:cxn modelId="{522272FD-93FD-4F65-BBD2-2C94B2B34DF6}" type="presOf" srcId="{BB56C40C-4884-4C7C-B760-93067EC8D569}" destId="{3F0B1ACD-CA9E-4133-9443-6403621AF12C}" srcOrd="0" destOrd="0" presId="urn:microsoft.com/office/officeart/2005/8/layout/hierarchy3"/>
    <dgm:cxn modelId="{84E31BFD-3D69-4B97-8653-3E4801B17A83}" type="presOf" srcId="{B9A37923-5703-48B0-B8F3-7F0FA573D8D7}" destId="{4090E3C4-9916-401A-95FA-D2A49A2DBAF2}" srcOrd="0" destOrd="0" presId="urn:microsoft.com/office/officeart/2005/8/layout/hierarchy3"/>
    <dgm:cxn modelId="{4C785A43-4FB4-46C0-BA65-9B011EF7D63B}" type="presOf" srcId="{8FEF6112-6621-4DD4-87F6-B4F5B28EE8BF}" destId="{4758C7C6-009B-4FAE-9E81-E75370438E0E}" srcOrd="0" destOrd="0" presId="urn:microsoft.com/office/officeart/2005/8/layout/hierarchy3"/>
    <dgm:cxn modelId="{00843B93-E997-40FF-B05A-0DC68703FCB0}" type="presOf" srcId="{FACF46B8-9C6C-4968-BFF7-FE9FDE49705D}" destId="{545F8675-8FC4-467F-B4F6-F97C72B599C2}" srcOrd="0" destOrd="0" presId="urn:microsoft.com/office/officeart/2005/8/layout/hierarchy3"/>
    <dgm:cxn modelId="{2D95D802-B572-4DE6-A79E-9ACB8C6F6D66}" type="presParOf" srcId="{0C74D4E9-0704-44E3-B8FE-C0D52B94FE12}" destId="{D596A75E-AB4B-4C6B-83BE-79E1F98CE571}" srcOrd="0" destOrd="0" presId="urn:microsoft.com/office/officeart/2005/8/layout/hierarchy3"/>
    <dgm:cxn modelId="{6917FD2D-9F22-41D8-A405-C2A32401150F}" type="presParOf" srcId="{D596A75E-AB4B-4C6B-83BE-79E1F98CE571}" destId="{EFB53FB6-322B-443F-AF0C-C2C524DB595F}" srcOrd="0" destOrd="0" presId="urn:microsoft.com/office/officeart/2005/8/layout/hierarchy3"/>
    <dgm:cxn modelId="{4689F86D-672F-469F-BBB3-E4D8A761E5A4}" type="presParOf" srcId="{EFB53FB6-322B-443F-AF0C-C2C524DB595F}" destId="{8BA88080-8D9A-4265-B851-D7CA29C79AC1}" srcOrd="0" destOrd="0" presId="urn:microsoft.com/office/officeart/2005/8/layout/hierarchy3"/>
    <dgm:cxn modelId="{315DCEB0-BDA4-470A-8918-6BF2C09961C7}" type="presParOf" srcId="{EFB53FB6-322B-443F-AF0C-C2C524DB595F}" destId="{520E1461-0ABC-4A11-99C9-88CADAFC13DC}" srcOrd="1" destOrd="0" presId="urn:microsoft.com/office/officeart/2005/8/layout/hierarchy3"/>
    <dgm:cxn modelId="{93B44F3C-86ED-40FD-A127-9AAEE7D45DC8}" type="presParOf" srcId="{D596A75E-AB4B-4C6B-83BE-79E1F98CE571}" destId="{2AE0F36E-E513-41F4-87E9-00CD0F6D6DB9}" srcOrd="1" destOrd="0" presId="urn:microsoft.com/office/officeart/2005/8/layout/hierarchy3"/>
    <dgm:cxn modelId="{47905CCF-6E83-4139-931A-7ACF6C4230DD}" type="presParOf" srcId="{2AE0F36E-E513-41F4-87E9-00CD0F6D6DB9}" destId="{3F0B1ACD-CA9E-4133-9443-6403621AF12C}" srcOrd="0" destOrd="0" presId="urn:microsoft.com/office/officeart/2005/8/layout/hierarchy3"/>
    <dgm:cxn modelId="{69F25700-0296-4594-8D12-22945D134488}" type="presParOf" srcId="{2AE0F36E-E513-41F4-87E9-00CD0F6D6DB9}" destId="{0A349771-EDA9-4045-B499-5EE38ECD92F1}" srcOrd="1" destOrd="0" presId="urn:microsoft.com/office/officeart/2005/8/layout/hierarchy3"/>
    <dgm:cxn modelId="{2693AA78-9956-476B-A1FA-BE7D6FA99A94}" type="presParOf" srcId="{2AE0F36E-E513-41F4-87E9-00CD0F6D6DB9}" destId="{27DF7C76-1C06-4FD6-BBAE-51BAB1A599A1}" srcOrd="2" destOrd="0" presId="urn:microsoft.com/office/officeart/2005/8/layout/hierarchy3"/>
    <dgm:cxn modelId="{9C95B52E-59BD-4D57-AC2C-22A9C1527B20}" type="presParOf" srcId="{2AE0F36E-E513-41F4-87E9-00CD0F6D6DB9}" destId="{EB803F37-8462-4A21-AA3E-EFD5156784F3}" srcOrd="3" destOrd="0" presId="urn:microsoft.com/office/officeart/2005/8/layout/hierarchy3"/>
    <dgm:cxn modelId="{5BF45F26-C75F-4829-9F76-0F657ACB3F06}" type="presParOf" srcId="{2AE0F36E-E513-41F4-87E9-00CD0F6D6DB9}" destId="{4758C7C6-009B-4FAE-9E81-E75370438E0E}" srcOrd="4" destOrd="0" presId="urn:microsoft.com/office/officeart/2005/8/layout/hierarchy3"/>
    <dgm:cxn modelId="{D2E81D60-08F3-4CB1-8F34-3A31411EBE89}" type="presParOf" srcId="{2AE0F36E-E513-41F4-87E9-00CD0F6D6DB9}" destId="{545F8675-8FC4-467F-B4F6-F97C72B599C2}" srcOrd="5" destOrd="0" presId="urn:microsoft.com/office/officeart/2005/8/layout/hierarchy3"/>
    <dgm:cxn modelId="{B76F6387-9F3A-4530-BD46-146C16D1506B}" type="presParOf" srcId="{2AE0F36E-E513-41F4-87E9-00CD0F6D6DB9}" destId="{BCD2A046-4787-4836-A572-02CFD24FA039}" srcOrd="6" destOrd="0" presId="urn:microsoft.com/office/officeart/2005/8/layout/hierarchy3"/>
    <dgm:cxn modelId="{F583C4A9-A945-4080-B4FA-CE9685637658}" type="presParOf" srcId="{2AE0F36E-E513-41F4-87E9-00CD0F6D6DB9}" destId="{A4C5EC02-8A00-42D6-9291-410380E5BC93}" srcOrd="7" destOrd="0" presId="urn:microsoft.com/office/officeart/2005/8/layout/hierarchy3"/>
    <dgm:cxn modelId="{EA93803E-53CF-4796-82F8-D5A3383938AA}" type="presParOf" srcId="{2AE0F36E-E513-41F4-87E9-00CD0F6D6DB9}" destId="{3E97A329-7871-44DA-84EC-0EE34E09D07B}" srcOrd="8" destOrd="0" presId="urn:microsoft.com/office/officeart/2005/8/layout/hierarchy3"/>
    <dgm:cxn modelId="{606E6E56-AB32-45F5-9537-AB587CF87459}" type="presParOf" srcId="{2AE0F36E-E513-41F4-87E9-00CD0F6D6DB9}" destId="{4090E3C4-9916-401A-95FA-D2A49A2DBAF2}" srcOrd="9" destOrd="0" presId="urn:microsoft.com/office/officeart/2005/8/layout/hierarchy3"/>
    <dgm:cxn modelId="{7E0856A6-5783-4F96-A097-AA9DB1D12191}" type="presParOf" srcId="{2AE0F36E-E513-41F4-87E9-00CD0F6D6DB9}" destId="{9FCB07F5-2961-4864-9918-CB90C3D24BC9}" srcOrd="10" destOrd="0" presId="urn:microsoft.com/office/officeart/2005/8/layout/hierarchy3"/>
    <dgm:cxn modelId="{E1B2E674-7368-4497-8F9F-4B8031873FF4}" type="presParOf" srcId="{2AE0F36E-E513-41F4-87E9-00CD0F6D6DB9}" destId="{BA538373-7C91-4751-B475-E889DD47D3FF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F2B6C-9BE3-4FDC-B9B4-E2652459235B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47102CA-408F-4F5F-9113-79967C192A86}">
      <dgm:prSet custT="1"/>
      <dgm:spPr/>
      <dgm:t>
        <a:bodyPr lIns="0" tIns="0" rIns="0" bIns="0"/>
        <a:lstStyle/>
        <a:p>
          <a:pPr rtl="0"/>
          <a:r>
            <a:rPr lang="fr-FR" sz="1600" b="1" dirty="0" smtClean="0">
              <a:solidFill>
                <a:schemeClr val="tx1"/>
              </a:solidFill>
            </a:rPr>
            <a:t>Organiser et Piloter l’activité</a:t>
          </a:r>
          <a:endParaRPr lang="fr-FR" sz="1600" b="1" u="sng" dirty="0">
            <a:solidFill>
              <a:schemeClr val="tx1"/>
            </a:solidFill>
          </a:endParaRPr>
        </a:p>
      </dgm:t>
    </dgm:pt>
    <dgm:pt modelId="{A615A1A3-01C8-41EB-B41A-E08898960461}" type="parTrans" cxnId="{BCF4C68A-AC32-4E28-B676-C45BAC37D997}">
      <dgm:prSet/>
      <dgm:spPr/>
      <dgm:t>
        <a:bodyPr/>
        <a:lstStyle/>
        <a:p>
          <a:endParaRPr lang="fr-FR" sz="1100" b="0"/>
        </a:p>
      </dgm:t>
    </dgm:pt>
    <dgm:pt modelId="{C161269B-C7E5-4B07-885C-B09B60D36059}" type="sibTrans" cxnId="{BCF4C68A-AC32-4E28-B676-C45BAC37D997}">
      <dgm:prSet/>
      <dgm:spPr/>
      <dgm:t>
        <a:bodyPr/>
        <a:lstStyle/>
        <a:p>
          <a:endParaRPr lang="fr-FR" sz="1100" b="0"/>
        </a:p>
      </dgm:t>
    </dgm:pt>
    <dgm:pt modelId="{3DB0C1D8-5CF1-4C41-AE80-5C8A375D8184}">
      <dgm:prSet custT="1"/>
      <dgm:spPr/>
      <dgm:t>
        <a:bodyPr anchor="t" anchorCtr="0"/>
        <a:lstStyle/>
        <a:p>
          <a:r>
            <a:rPr lang="fr-FR" sz="1400" b="0" dirty="0" smtClean="0"/>
            <a:t>Vision globale des activités</a:t>
          </a:r>
          <a:endParaRPr lang="fr-FR" sz="1400" b="0" dirty="0"/>
        </a:p>
      </dgm:t>
    </dgm:pt>
    <dgm:pt modelId="{DDE29372-5A5A-4E6B-8EED-0176010928F9}" type="parTrans" cxnId="{0D8AD384-EA21-4446-B38F-0D8BEC3F430D}">
      <dgm:prSet/>
      <dgm:spPr/>
      <dgm:t>
        <a:bodyPr/>
        <a:lstStyle/>
        <a:p>
          <a:endParaRPr lang="fr-FR" sz="1100" b="0"/>
        </a:p>
      </dgm:t>
    </dgm:pt>
    <dgm:pt modelId="{3981DB30-7605-4EE5-8C74-CAEB2DC009E2}" type="sibTrans" cxnId="{0D8AD384-EA21-4446-B38F-0D8BEC3F430D}">
      <dgm:prSet/>
      <dgm:spPr/>
      <dgm:t>
        <a:bodyPr/>
        <a:lstStyle/>
        <a:p>
          <a:endParaRPr lang="fr-FR" sz="1100" b="0"/>
        </a:p>
      </dgm:t>
    </dgm:pt>
    <dgm:pt modelId="{873F5317-553B-419A-A479-09ED4CEA1068}">
      <dgm:prSet custT="1"/>
      <dgm:spPr/>
      <dgm:t>
        <a:bodyPr anchor="t" anchorCtr="0"/>
        <a:lstStyle/>
        <a:p>
          <a:r>
            <a:rPr lang="fr-FR" sz="1400" b="0" dirty="0" smtClean="0"/>
            <a:t>Lisser/anticiper  les </a:t>
          </a:r>
          <a:r>
            <a:rPr lang="fr-FR" sz="1400" b="1" dirty="0" smtClean="0"/>
            <a:t>pics d’activités</a:t>
          </a:r>
        </a:p>
        <a:p>
          <a:r>
            <a:rPr lang="fr-FR" sz="1400" b="0" dirty="0" smtClean="0">
              <a:sym typeface="Wingdings" pitchFamily="2" charset="2"/>
            </a:rPr>
            <a:t></a:t>
          </a:r>
          <a:r>
            <a:rPr lang="fr-FR" sz="1400" b="0" dirty="0" smtClean="0"/>
            <a:t>diminuer le stress des équipes…</a:t>
          </a:r>
          <a:endParaRPr lang="fr-FR" sz="1400" b="0" dirty="0"/>
        </a:p>
      </dgm:t>
    </dgm:pt>
    <dgm:pt modelId="{91DDA2F2-DF18-45CE-AAA2-8C7EA62DD58D}" type="parTrans" cxnId="{8CA78F9A-7105-4518-AF9B-33AFB7CC54CC}">
      <dgm:prSet/>
      <dgm:spPr/>
      <dgm:t>
        <a:bodyPr/>
        <a:lstStyle/>
        <a:p>
          <a:endParaRPr lang="fr-FR" sz="1100" b="0"/>
        </a:p>
      </dgm:t>
    </dgm:pt>
    <dgm:pt modelId="{B0C2A308-E25F-4D48-ADEB-D1805343015A}" type="sibTrans" cxnId="{8CA78F9A-7105-4518-AF9B-33AFB7CC54CC}">
      <dgm:prSet/>
      <dgm:spPr/>
      <dgm:t>
        <a:bodyPr/>
        <a:lstStyle/>
        <a:p>
          <a:endParaRPr lang="fr-FR" sz="1100" b="0"/>
        </a:p>
      </dgm:t>
    </dgm:pt>
    <dgm:pt modelId="{85BFADAF-0254-492A-AAC8-9CE51C01691F}">
      <dgm:prSet custT="1"/>
      <dgm:spPr/>
      <dgm:t>
        <a:bodyPr/>
        <a:lstStyle/>
        <a:p>
          <a:r>
            <a:rPr lang="fr-FR" sz="1400" b="1" dirty="0" smtClean="0">
              <a:ea typeface="ＭＳ Ｐゴシック" pitchFamily="34" charset="-128"/>
            </a:rPr>
            <a:t>Challenge</a:t>
          </a:r>
          <a:r>
            <a:rPr lang="fr-FR" sz="1400" b="0" dirty="0" smtClean="0">
              <a:ea typeface="ＭＳ Ｐゴシック" pitchFamily="34" charset="-128"/>
            </a:rPr>
            <a:t> des activités et des </a:t>
          </a:r>
          <a:r>
            <a:rPr lang="fr-FR" sz="1400" b="0" dirty="0" err="1" smtClean="0">
              <a:ea typeface="ＭＳ Ｐゴシック" pitchFamily="34" charset="-128"/>
            </a:rPr>
            <a:t>process</a:t>
          </a:r>
          <a:r>
            <a:rPr lang="fr-FR" sz="1400" b="0" dirty="0" smtClean="0">
              <a:ea typeface="ＭＳ Ｐゴシック" pitchFamily="34" charset="-128"/>
            </a:rPr>
            <a:t> associés</a:t>
          </a:r>
        </a:p>
      </dgm:t>
    </dgm:pt>
    <dgm:pt modelId="{A0C1A62B-0AB4-4C8C-B854-85C71B3D8346}" type="parTrans" cxnId="{3C6A8898-8F0D-4467-B0DF-915862515784}">
      <dgm:prSet/>
      <dgm:spPr/>
      <dgm:t>
        <a:bodyPr/>
        <a:lstStyle/>
        <a:p>
          <a:endParaRPr lang="fr-FR" sz="1100" b="0"/>
        </a:p>
      </dgm:t>
    </dgm:pt>
    <dgm:pt modelId="{9DBD0F50-20F4-4C4F-8503-F20F50DCDA69}" type="sibTrans" cxnId="{3C6A8898-8F0D-4467-B0DF-915862515784}">
      <dgm:prSet/>
      <dgm:spPr/>
      <dgm:t>
        <a:bodyPr/>
        <a:lstStyle/>
        <a:p>
          <a:endParaRPr lang="fr-FR" sz="1100" b="0"/>
        </a:p>
      </dgm:t>
    </dgm:pt>
    <dgm:pt modelId="{7259584C-3F9D-4FFE-B5A3-8E80EBA28C43}">
      <dgm:prSet custT="1"/>
      <dgm:spPr/>
      <dgm:t>
        <a:bodyPr/>
        <a:lstStyle/>
        <a:p>
          <a:r>
            <a:rPr lang="fr-FR" sz="1400" b="1" dirty="0" smtClean="0">
              <a:ea typeface="ＭＳ Ｐゴシック" pitchFamily="34" charset="-128"/>
            </a:rPr>
            <a:t>Prise de recul </a:t>
          </a:r>
          <a:r>
            <a:rPr lang="fr-FR" sz="1400" b="0" dirty="0" smtClean="0">
              <a:ea typeface="ＭＳ Ｐゴシック" pitchFamily="34" charset="-128"/>
            </a:rPr>
            <a:t>sur l’adéquation des </a:t>
          </a:r>
          <a:r>
            <a:rPr lang="fr-FR" sz="1400" b="1" dirty="0" smtClean="0">
              <a:ea typeface="ＭＳ Ｐゴシック" pitchFamily="34" charset="-128"/>
            </a:rPr>
            <a:t>Ressources</a:t>
          </a:r>
          <a:r>
            <a:rPr lang="fr-FR" sz="1400" b="0" dirty="0" smtClean="0">
              <a:ea typeface="ＭＳ Ｐゴシック" pitchFamily="34" charset="-128"/>
            </a:rPr>
            <a:t> et c</a:t>
          </a:r>
          <a:r>
            <a:rPr lang="fr-FR" sz="1400" b="1" dirty="0" smtClean="0">
              <a:ea typeface="ＭＳ Ｐゴシック" pitchFamily="34" charset="-128"/>
            </a:rPr>
            <a:t>ompétences</a:t>
          </a:r>
          <a:r>
            <a:rPr lang="fr-FR" sz="1400" b="0" dirty="0" smtClean="0">
              <a:ea typeface="ＭＳ Ｐゴシック" pitchFamily="34" charset="-128"/>
            </a:rPr>
            <a:t> /activité</a:t>
          </a:r>
          <a:br>
            <a:rPr lang="fr-FR" sz="1400" b="0" dirty="0" smtClean="0">
              <a:ea typeface="ＭＳ Ｐゴシック" pitchFamily="34" charset="-128"/>
            </a:rPr>
          </a:br>
          <a:endParaRPr lang="fr-FR" sz="1400" b="0" dirty="0"/>
        </a:p>
      </dgm:t>
    </dgm:pt>
    <dgm:pt modelId="{7202714C-97FF-4C0E-92A0-421F44D36C22}" type="parTrans" cxnId="{FBEB11B9-5D82-4E0C-822A-99E240F61E1A}">
      <dgm:prSet/>
      <dgm:spPr/>
      <dgm:t>
        <a:bodyPr/>
        <a:lstStyle/>
        <a:p>
          <a:endParaRPr lang="fr-FR" sz="1100" b="0"/>
        </a:p>
      </dgm:t>
    </dgm:pt>
    <dgm:pt modelId="{6A9C7ECC-D988-4D34-90DA-04A5CB9BD1A4}" type="sibTrans" cxnId="{FBEB11B9-5D82-4E0C-822A-99E240F61E1A}">
      <dgm:prSet/>
      <dgm:spPr/>
      <dgm:t>
        <a:bodyPr/>
        <a:lstStyle/>
        <a:p>
          <a:endParaRPr lang="fr-FR" sz="1100" b="0"/>
        </a:p>
      </dgm:t>
    </dgm:pt>
    <dgm:pt modelId="{E7A81963-87AD-468D-8134-480C4089FBE6}" type="pres">
      <dgm:prSet presAssocID="{D09F2B6C-9BE3-4FDC-B9B4-E265245923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1DF056-ECB7-48FC-8B5B-64F6E2BFD2A4}" type="pres">
      <dgm:prSet presAssocID="{D09F2B6C-9BE3-4FDC-B9B4-E2652459235B}" presName="matrix" presStyleCnt="0"/>
      <dgm:spPr/>
      <dgm:t>
        <a:bodyPr/>
        <a:lstStyle/>
        <a:p>
          <a:endParaRPr lang="fr-FR"/>
        </a:p>
      </dgm:t>
    </dgm:pt>
    <dgm:pt modelId="{413F7522-F89B-4E4F-980D-C71FB4A4FB31}" type="pres">
      <dgm:prSet presAssocID="{D09F2B6C-9BE3-4FDC-B9B4-E2652459235B}" presName="tile1" presStyleLbl="node1" presStyleIdx="0" presStyleCnt="4"/>
      <dgm:spPr/>
      <dgm:t>
        <a:bodyPr/>
        <a:lstStyle/>
        <a:p>
          <a:endParaRPr lang="fr-FR"/>
        </a:p>
      </dgm:t>
    </dgm:pt>
    <dgm:pt modelId="{5D032795-272B-4DF4-BEEF-0E1979D29251}" type="pres">
      <dgm:prSet presAssocID="{D09F2B6C-9BE3-4FDC-B9B4-E265245923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9ABA17-DB3F-4898-8083-EA7C2D889A00}" type="pres">
      <dgm:prSet presAssocID="{D09F2B6C-9BE3-4FDC-B9B4-E2652459235B}" presName="tile2" presStyleLbl="node1" presStyleIdx="1" presStyleCnt="4"/>
      <dgm:spPr/>
      <dgm:t>
        <a:bodyPr/>
        <a:lstStyle/>
        <a:p>
          <a:endParaRPr lang="fr-FR"/>
        </a:p>
      </dgm:t>
    </dgm:pt>
    <dgm:pt modelId="{D3526721-BC76-4907-9F34-FFF51668828D}" type="pres">
      <dgm:prSet presAssocID="{D09F2B6C-9BE3-4FDC-B9B4-E265245923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6E88F9-CC10-437E-BA35-D2018F908650}" type="pres">
      <dgm:prSet presAssocID="{D09F2B6C-9BE3-4FDC-B9B4-E2652459235B}" presName="tile3" presStyleLbl="node1" presStyleIdx="2" presStyleCnt="4"/>
      <dgm:spPr/>
      <dgm:t>
        <a:bodyPr/>
        <a:lstStyle/>
        <a:p>
          <a:endParaRPr lang="fr-FR"/>
        </a:p>
      </dgm:t>
    </dgm:pt>
    <dgm:pt modelId="{D2928B3B-15BD-4306-8D6E-98A2CAD8BF3A}" type="pres">
      <dgm:prSet presAssocID="{D09F2B6C-9BE3-4FDC-B9B4-E265245923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34E4E5-AE74-4650-A6F1-197D9D61911C}" type="pres">
      <dgm:prSet presAssocID="{D09F2B6C-9BE3-4FDC-B9B4-E2652459235B}" presName="tile4" presStyleLbl="node1" presStyleIdx="3" presStyleCnt="4"/>
      <dgm:spPr/>
      <dgm:t>
        <a:bodyPr/>
        <a:lstStyle/>
        <a:p>
          <a:endParaRPr lang="fr-FR"/>
        </a:p>
      </dgm:t>
    </dgm:pt>
    <dgm:pt modelId="{C2528708-7C82-43A4-AA21-7627E106EA60}" type="pres">
      <dgm:prSet presAssocID="{D09F2B6C-9BE3-4FDC-B9B4-E265245923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40D36B-8B4F-40B0-9CA9-368F6AACC8BC}" type="pres">
      <dgm:prSet presAssocID="{D09F2B6C-9BE3-4FDC-B9B4-E2652459235B}" presName="centerTile" presStyleLbl="fgShp" presStyleIdx="0" presStyleCnt="1" custScaleX="333333" custScaleY="4864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5E8E6FDD-3CFE-4AC2-8900-34E8C2185F07}" type="presOf" srcId="{B47102CA-408F-4F5F-9113-79967C192A86}" destId="{4540D36B-8B4F-40B0-9CA9-368F6AACC8BC}" srcOrd="0" destOrd="0" presId="urn:microsoft.com/office/officeart/2005/8/layout/matrix1"/>
    <dgm:cxn modelId="{A4C1C1CA-9439-404F-97D6-448A3D56ABF0}" type="presOf" srcId="{3DB0C1D8-5CF1-4C41-AE80-5C8A375D8184}" destId="{413F7522-F89B-4E4F-980D-C71FB4A4FB31}" srcOrd="0" destOrd="0" presId="urn:microsoft.com/office/officeart/2005/8/layout/matrix1"/>
    <dgm:cxn modelId="{BCF4C68A-AC32-4E28-B676-C45BAC37D997}" srcId="{D09F2B6C-9BE3-4FDC-B9B4-E2652459235B}" destId="{B47102CA-408F-4F5F-9113-79967C192A86}" srcOrd="0" destOrd="0" parTransId="{A615A1A3-01C8-41EB-B41A-E08898960461}" sibTransId="{C161269B-C7E5-4B07-885C-B09B60D36059}"/>
    <dgm:cxn modelId="{8CA78F9A-7105-4518-AF9B-33AFB7CC54CC}" srcId="{B47102CA-408F-4F5F-9113-79967C192A86}" destId="{873F5317-553B-419A-A479-09ED4CEA1068}" srcOrd="1" destOrd="0" parTransId="{91DDA2F2-DF18-45CE-AAA2-8C7EA62DD58D}" sibTransId="{B0C2A308-E25F-4D48-ADEB-D1805343015A}"/>
    <dgm:cxn modelId="{1000DDDC-493D-424E-8043-62361A8F4FF4}" type="presOf" srcId="{D09F2B6C-9BE3-4FDC-B9B4-E2652459235B}" destId="{E7A81963-87AD-468D-8134-480C4089FBE6}" srcOrd="0" destOrd="0" presId="urn:microsoft.com/office/officeart/2005/8/layout/matrix1"/>
    <dgm:cxn modelId="{3C6A8898-8F0D-4467-B0DF-915862515784}" srcId="{B47102CA-408F-4F5F-9113-79967C192A86}" destId="{85BFADAF-0254-492A-AAC8-9CE51C01691F}" srcOrd="2" destOrd="0" parTransId="{A0C1A62B-0AB4-4C8C-B854-85C71B3D8346}" sibTransId="{9DBD0F50-20F4-4C4F-8503-F20F50DCDA69}"/>
    <dgm:cxn modelId="{04AA2590-0486-4E9A-BC64-D17C184D411B}" type="presOf" srcId="{7259584C-3F9D-4FFE-B5A3-8E80EBA28C43}" destId="{C2528708-7C82-43A4-AA21-7627E106EA60}" srcOrd="1" destOrd="0" presId="urn:microsoft.com/office/officeart/2005/8/layout/matrix1"/>
    <dgm:cxn modelId="{27E4DD51-19C0-460D-AF5B-016CA2EEA079}" type="presOf" srcId="{85BFADAF-0254-492A-AAC8-9CE51C01691F}" destId="{D2928B3B-15BD-4306-8D6E-98A2CAD8BF3A}" srcOrd="1" destOrd="0" presId="urn:microsoft.com/office/officeart/2005/8/layout/matrix1"/>
    <dgm:cxn modelId="{A144D9AC-DAB9-4715-8F28-9B6FFD0F4170}" type="presOf" srcId="{873F5317-553B-419A-A479-09ED4CEA1068}" destId="{149ABA17-DB3F-4898-8083-EA7C2D889A00}" srcOrd="0" destOrd="0" presId="urn:microsoft.com/office/officeart/2005/8/layout/matrix1"/>
    <dgm:cxn modelId="{071F00D2-C164-450D-B3DC-8390A4C928C4}" type="presOf" srcId="{7259584C-3F9D-4FFE-B5A3-8E80EBA28C43}" destId="{8234E4E5-AE74-4650-A6F1-197D9D61911C}" srcOrd="0" destOrd="0" presId="urn:microsoft.com/office/officeart/2005/8/layout/matrix1"/>
    <dgm:cxn modelId="{0D8AD384-EA21-4446-B38F-0D8BEC3F430D}" srcId="{B47102CA-408F-4F5F-9113-79967C192A86}" destId="{3DB0C1D8-5CF1-4C41-AE80-5C8A375D8184}" srcOrd="0" destOrd="0" parTransId="{DDE29372-5A5A-4E6B-8EED-0176010928F9}" sibTransId="{3981DB30-7605-4EE5-8C74-CAEB2DC009E2}"/>
    <dgm:cxn modelId="{DBCD4088-D0C2-4A01-B25E-D8BEF352E69F}" type="presOf" srcId="{3DB0C1D8-5CF1-4C41-AE80-5C8A375D8184}" destId="{5D032795-272B-4DF4-BEEF-0E1979D29251}" srcOrd="1" destOrd="0" presId="urn:microsoft.com/office/officeart/2005/8/layout/matrix1"/>
    <dgm:cxn modelId="{FBEB11B9-5D82-4E0C-822A-99E240F61E1A}" srcId="{B47102CA-408F-4F5F-9113-79967C192A86}" destId="{7259584C-3F9D-4FFE-B5A3-8E80EBA28C43}" srcOrd="3" destOrd="0" parTransId="{7202714C-97FF-4C0E-92A0-421F44D36C22}" sibTransId="{6A9C7ECC-D988-4D34-90DA-04A5CB9BD1A4}"/>
    <dgm:cxn modelId="{D1FBC91A-6C4F-4735-A607-6BD627FC3A2C}" type="presOf" srcId="{873F5317-553B-419A-A479-09ED4CEA1068}" destId="{D3526721-BC76-4907-9F34-FFF51668828D}" srcOrd="1" destOrd="0" presId="urn:microsoft.com/office/officeart/2005/8/layout/matrix1"/>
    <dgm:cxn modelId="{4DDBA187-5FB0-4BBF-9570-6146F606AEA0}" type="presOf" srcId="{85BFADAF-0254-492A-AAC8-9CE51C01691F}" destId="{DE6E88F9-CC10-437E-BA35-D2018F908650}" srcOrd="0" destOrd="0" presId="urn:microsoft.com/office/officeart/2005/8/layout/matrix1"/>
    <dgm:cxn modelId="{08023611-1E00-4528-AD7C-FEB077ADD817}" type="presParOf" srcId="{E7A81963-87AD-468D-8134-480C4089FBE6}" destId="{781DF056-ECB7-48FC-8B5B-64F6E2BFD2A4}" srcOrd="0" destOrd="0" presId="urn:microsoft.com/office/officeart/2005/8/layout/matrix1"/>
    <dgm:cxn modelId="{42FBE90E-846A-427E-8390-4C0770EB8118}" type="presParOf" srcId="{781DF056-ECB7-48FC-8B5B-64F6E2BFD2A4}" destId="{413F7522-F89B-4E4F-980D-C71FB4A4FB31}" srcOrd="0" destOrd="0" presId="urn:microsoft.com/office/officeart/2005/8/layout/matrix1"/>
    <dgm:cxn modelId="{CB65C8E3-D2A0-4ABC-856B-11067393AE3A}" type="presParOf" srcId="{781DF056-ECB7-48FC-8B5B-64F6E2BFD2A4}" destId="{5D032795-272B-4DF4-BEEF-0E1979D29251}" srcOrd="1" destOrd="0" presId="urn:microsoft.com/office/officeart/2005/8/layout/matrix1"/>
    <dgm:cxn modelId="{F205EE44-E273-4F3E-A963-70E9C7D22C2C}" type="presParOf" srcId="{781DF056-ECB7-48FC-8B5B-64F6E2BFD2A4}" destId="{149ABA17-DB3F-4898-8083-EA7C2D889A00}" srcOrd="2" destOrd="0" presId="urn:microsoft.com/office/officeart/2005/8/layout/matrix1"/>
    <dgm:cxn modelId="{D400CD44-757F-483A-80EB-2B7F39356BB3}" type="presParOf" srcId="{781DF056-ECB7-48FC-8B5B-64F6E2BFD2A4}" destId="{D3526721-BC76-4907-9F34-FFF51668828D}" srcOrd="3" destOrd="0" presId="urn:microsoft.com/office/officeart/2005/8/layout/matrix1"/>
    <dgm:cxn modelId="{069E6882-CC23-4364-8107-BC6CD5353644}" type="presParOf" srcId="{781DF056-ECB7-48FC-8B5B-64F6E2BFD2A4}" destId="{DE6E88F9-CC10-437E-BA35-D2018F908650}" srcOrd="4" destOrd="0" presId="urn:microsoft.com/office/officeart/2005/8/layout/matrix1"/>
    <dgm:cxn modelId="{B345A155-A670-4A50-8B00-5B775DA15701}" type="presParOf" srcId="{781DF056-ECB7-48FC-8B5B-64F6E2BFD2A4}" destId="{D2928B3B-15BD-4306-8D6E-98A2CAD8BF3A}" srcOrd="5" destOrd="0" presId="urn:microsoft.com/office/officeart/2005/8/layout/matrix1"/>
    <dgm:cxn modelId="{C020998C-9339-44F0-8AFC-8FCC74615C12}" type="presParOf" srcId="{781DF056-ECB7-48FC-8B5B-64F6E2BFD2A4}" destId="{8234E4E5-AE74-4650-A6F1-197D9D61911C}" srcOrd="6" destOrd="0" presId="urn:microsoft.com/office/officeart/2005/8/layout/matrix1"/>
    <dgm:cxn modelId="{CD130FA8-F160-4850-AD79-3A5E08559BF8}" type="presParOf" srcId="{781DF056-ECB7-48FC-8B5B-64F6E2BFD2A4}" destId="{C2528708-7C82-43A4-AA21-7627E106EA60}" srcOrd="7" destOrd="0" presId="urn:microsoft.com/office/officeart/2005/8/layout/matrix1"/>
    <dgm:cxn modelId="{BB956225-76DA-461C-AF6F-63237F27C022}" type="presParOf" srcId="{E7A81963-87AD-468D-8134-480C4089FBE6}" destId="{4540D36B-8B4F-40B0-9CA9-368F6AACC8BC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9F2B6C-9BE3-4FDC-B9B4-E2652459235B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0C9F694-005E-4B65-AFE1-F021CCF1F1C4}">
      <dgm:prSet custT="1"/>
      <dgm:spPr/>
      <dgm:t>
        <a:bodyPr lIns="0" tIns="0" rIns="0" bIns="0"/>
        <a:lstStyle/>
        <a:p>
          <a:pPr rtl="0"/>
          <a:r>
            <a:rPr lang="fr-FR" sz="1600" b="1" dirty="0" smtClean="0">
              <a:solidFill>
                <a:schemeClr val="tx1"/>
              </a:solidFill>
            </a:rPr>
            <a:t>Sécuriser </a:t>
          </a:r>
          <a:r>
            <a:rPr lang="fr-FR" sz="1600" b="1" u="sng" dirty="0" smtClean="0">
              <a:solidFill>
                <a:schemeClr val="tx1"/>
              </a:solidFill>
            </a:rPr>
            <a:t>l’activité</a:t>
          </a:r>
          <a:endParaRPr lang="fr-FR" sz="1600" b="1" u="sng" dirty="0">
            <a:solidFill>
              <a:schemeClr val="tx1"/>
            </a:solidFill>
          </a:endParaRPr>
        </a:p>
      </dgm:t>
    </dgm:pt>
    <dgm:pt modelId="{642EC37E-3248-416A-8B1B-B161EB94DE1A}" type="parTrans" cxnId="{8424F0B4-E94A-4CAA-8EC5-067514B87AE9}">
      <dgm:prSet/>
      <dgm:spPr/>
      <dgm:t>
        <a:bodyPr/>
        <a:lstStyle/>
        <a:p>
          <a:endParaRPr lang="fr-FR" sz="1100" b="0"/>
        </a:p>
      </dgm:t>
    </dgm:pt>
    <dgm:pt modelId="{3AA23A6F-C502-4E6D-BB5E-F1800D71F482}" type="sibTrans" cxnId="{8424F0B4-E94A-4CAA-8EC5-067514B87AE9}">
      <dgm:prSet/>
      <dgm:spPr/>
      <dgm:t>
        <a:bodyPr/>
        <a:lstStyle/>
        <a:p>
          <a:endParaRPr lang="fr-FR" sz="1100" b="0"/>
        </a:p>
      </dgm:t>
    </dgm:pt>
    <dgm:pt modelId="{D9FD7215-E5CA-4D3F-85D5-41960B6C6644}">
      <dgm:prSet custT="1"/>
      <dgm:spPr/>
      <dgm:t>
        <a:bodyPr/>
        <a:lstStyle/>
        <a:p>
          <a:pPr rtl="0"/>
          <a:r>
            <a:rPr lang="fr-FR" sz="1400" b="0" dirty="0" smtClean="0"/>
            <a:t>Assurer la continuité d’activité </a:t>
          </a:r>
        </a:p>
        <a:p>
          <a:pPr rtl="0"/>
          <a:r>
            <a:rPr lang="fr-FR" sz="1400" b="0" dirty="0" smtClean="0"/>
            <a:t>(diminution des</a:t>
          </a:r>
          <a:r>
            <a:rPr lang="fr-FR" sz="1400" b="0" dirty="0" smtClean="0">
              <a:ea typeface="ＭＳ Ｐゴシック" pitchFamily="34" charset="-128"/>
            </a:rPr>
            <a:t> risques opérationnels)</a:t>
          </a:r>
          <a:endParaRPr lang="fr-FR" sz="1400" b="0" dirty="0"/>
        </a:p>
      </dgm:t>
    </dgm:pt>
    <dgm:pt modelId="{D99F97BC-6CCB-4C4B-9E93-1EE33A97B16B}" type="parTrans" cxnId="{644C17F9-ADCF-4AA7-B87D-B9653C08DC4A}">
      <dgm:prSet/>
      <dgm:spPr/>
      <dgm:t>
        <a:bodyPr/>
        <a:lstStyle/>
        <a:p>
          <a:endParaRPr lang="fr-FR" sz="1100" b="0"/>
        </a:p>
      </dgm:t>
    </dgm:pt>
    <dgm:pt modelId="{1099B7BE-DA81-4A0A-A8BE-0F43EB684062}" type="sibTrans" cxnId="{644C17F9-ADCF-4AA7-B87D-B9653C08DC4A}">
      <dgm:prSet/>
      <dgm:spPr/>
      <dgm:t>
        <a:bodyPr/>
        <a:lstStyle/>
        <a:p>
          <a:endParaRPr lang="fr-FR" sz="1100" b="0"/>
        </a:p>
      </dgm:t>
    </dgm:pt>
    <dgm:pt modelId="{065435BA-843F-4C86-B1D7-EA50C208B0D0}">
      <dgm:prSet custT="1"/>
      <dgm:spPr/>
      <dgm:t>
        <a:bodyPr/>
        <a:lstStyle/>
        <a:p>
          <a:pPr rtl="0"/>
          <a:r>
            <a:rPr lang="fr-FR" sz="1400" b="0" dirty="0" smtClean="0"/>
            <a:t>Enrichir le PCA</a:t>
          </a:r>
          <a:endParaRPr lang="fr-FR" sz="1400" b="0" dirty="0"/>
        </a:p>
      </dgm:t>
    </dgm:pt>
    <dgm:pt modelId="{5D87CC06-A4FF-45DC-A2F5-9A874643236D}" type="parTrans" cxnId="{2DC0291B-AF45-4271-9F59-6E741C572512}">
      <dgm:prSet/>
      <dgm:spPr/>
      <dgm:t>
        <a:bodyPr/>
        <a:lstStyle/>
        <a:p>
          <a:endParaRPr lang="fr-FR" sz="1100" b="0"/>
        </a:p>
      </dgm:t>
    </dgm:pt>
    <dgm:pt modelId="{D11B4B58-68D9-405B-BB74-C8C43E8C724B}" type="sibTrans" cxnId="{2DC0291B-AF45-4271-9F59-6E741C572512}">
      <dgm:prSet/>
      <dgm:spPr/>
      <dgm:t>
        <a:bodyPr/>
        <a:lstStyle/>
        <a:p>
          <a:endParaRPr lang="fr-FR" sz="1100" b="0"/>
        </a:p>
      </dgm:t>
    </dgm:pt>
    <dgm:pt modelId="{78EDEB5C-29FF-4DC1-9F61-726F6B7E9FFC}">
      <dgm:prSet custT="1"/>
      <dgm:spPr/>
      <dgm:t>
        <a:bodyPr/>
        <a:lstStyle/>
        <a:p>
          <a:r>
            <a:rPr lang="fr-FR" sz="1400" b="0" dirty="0" smtClean="0"/>
            <a:t>Enrichir  le dispositif de contrôle permanent</a:t>
          </a:r>
          <a:endParaRPr lang="fr-FR" sz="1400" b="0" dirty="0"/>
        </a:p>
      </dgm:t>
    </dgm:pt>
    <dgm:pt modelId="{C3F47144-A65C-40D4-A7BC-95744F374D60}" type="parTrans" cxnId="{B2BEEEF6-E02F-464A-A807-ECDD3D7109AF}">
      <dgm:prSet/>
      <dgm:spPr/>
      <dgm:t>
        <a:bodyPr/>
        <a:lstStyle/>
        <a:p>
          <a:endParaRPr lang="fr-FR" sz="1100" b="0"/>
        </a:p>
      </dgm:t>
    </dgm:pt>
    <dgm:pt modelId="{F65B829B-8822-4285-9F90-820022D13936}" type="sibTrans" cxnId="{B2BEEEF6-E02F-464A-A807-ECDD3D7109AF}">
      <dgm:prSet/>
      <dgm:spPr/>
      <dgm:t>
        <a:bodyPr/>
        <a:lstStyle/>
        <a:p>
          <a:endParaRPr lang="fr-FR" sz="1100" b="0"/>
        </a:p>
      </dgm:t>
    </dgm:pt>
    <dgm:pt modelId="{B78415E2-BC89-4B87-A53D-C2C867906188}">
      <dgm:prSet custT="1"/>
      <dgm:spPr/>
      <dgm:t>
        <a:bodyPr/>
        <a:lstStyle/>
        <a:p>
          <a:pPr rtl="0"/>
          <a:r>
            <a:rPr lang="fr-FR" sz="1400" b="1" dirty="0" smtClean="0"/>
            <a:t>Documentation</a:t>
          </a:r>
          <a:r>
            <a:rPr lang="fr-FR" sz="1400" b="0" dirty="0" smtClean="0"/>
            <a:t> réalisée </a:t>
          </a:r>
        </a:p>
        <a:p>
          <a:pPr rtl="0"/>
          <a:r>
            <a:rPr lang="fr-FR" sz="1400" b="0" dirty="0" smtClean="0"/>
            <a:t>(modes opératoires)</a:t>
          </a:r>
          <a:endParaRPr lang="fr-FR" sz="1400" b="0" dirty="0"/>
        </a:p>
      </dgm:t>
    </dgm:pt>
    <dgm:pt modelId="{3F04C75E-D43E-4B8A-8BBC-8A9349234AFE}" type="parTrans" cxnId="{DAB52547-7999-4AF1-BAA5-91AA0B4CF006}">
      <dgm:prSet/>
      <dgm:spPr/>
      <dgm:t>
        <a:bodyPr/>
        <a:lstStyle/>
        <a:p>
          <a:endParaRPr lang="fr-FR" sz="2400" b="0"/>
        </a:p>
      </dgm:t>
    </dgm:pt>
    <dgm:pt modelId="{C1EBDCEC-7575-4681-AB6A-8D4D4A153FCF}" type="sibTrans" cxnId="{DAB52547-7999-4AF1-BAA5-91AA0B4CF006}">
      <dgm:prSet/>
      <dgm:spPr/>
      <dgm:t>
        <a:bodyPr/>
        <a:lstStyle/>
        <a:p>
          <a:endParaRPr lang="fr-FR" sz="2400" b="0"/>
        </a:p>
      </dgm:t>
    </dgm:pt>
    <dgm:pt modelId="{E7A81963-87AD-468D-8134-480C4089FBE6}" type="pres">
      <dgm:prSet presAssocID="{D09F2B6C-9BE3-4FDC-B9B4-E265245923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1DF056-ECB7-48FC-8B5B-64F6E2BFD2A4}" type="pres">
      <dgm:prSet presAssocID="{D09F2B6C-9BE3-4FDC-B9B4-E2652459235B}" presName="matrix" presStyleCnt="0"/>
      <dgm:spPr/>
      <dgm:t>
        <a:bodyPr/>
        <a:lstStyle/>
        <a:p>
          <a:endParaRPr lang="fr-FR"/>
        </a:p>
      </dgm:t>
    </dgm:pt>
    <dgm:pt modelId="{413F7522-F89B-4E4F-980D-C71FB4A4FB31}" type="pres">
      <dgm:prSet presAssocID="{D09F2B6C-9BE3-4FDC-B9B4-E2652459235B}" presName="tile1" presStyleLbl="node1" presStyleIdx="0" presStyleCnt="4"/>
      <dgm:spPr/>
      <dgm:t>
        <a:bodyPr/>
        <a:lstStyle/>
        <a:p>
          <a:endParaRPr lang="fr-FR"/>
        </a:p>
      </dgm:t>
    </dgm:pt>
    <dgm:pt modelId="{5D032795-272B-4DF4-BEEF-0E1979D29251}" type="pres">
      <dgm:prSet presAssocID="{D09F2B6C-9BE3-4FDC-B9B4-E265245923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9ABA17-DB3F-4898-8083-EA7C2D889A00}" type="pres">
      <dgm:prSet presAssocID="{D09F2B6C-9BE3-4FDC-B9B4-E2652459235B}" presName="tile2" presStyleLbl="node1" presStyleIdx="1" presStyleCnt="4"/>
      <dgm:spPr/>
      <dgm:t>
        <a:bodyPr/>
        <a:lstStyle/>
        <a:p>
          <a:endParaRPr lang="fr-FR"/>
        </a:p>
      </dgm:t>
    </dgm:pt>
    <dgm:pt modelId="{D3526721-BC76-4907-9F34-FFF51668828D}" type="pres">
      <dgm:prSet presAssocID="{D09F2B6C-9BE3-4FDC-B9B4-E265245923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6E88F9-CC10-437E-BA35-D2018F908650}" type="pres">
      <dgm:prSet presAssocID="{D09F2B6C-9BE3-4FDC-B9B4-E2652459235B}" presName="tile3" presStyleLbl="node1" presStyleIdx="2" presStyleCnt="4"/>
      <dgm:spPr/>
      <dgm:t>
        <a:bodyPr/>
        <a:lstStyle/>
        <a:p>
          <a:endParaRPr lang="fr-FR"/>
        </a:p>
      </dgm:t>
    </dgm:pt>
    <dgm:pt modelId="{D2928B3B-15BD-4306-8D6E-98A2CAD8BF3A}" type="pres">
      <dgm:prSet presAssocID="{D09F2B6C-9BE3-4FDC-B9B4-E265245923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34E4E5-AE74-4650-A6F1-197D9D61911C}" type="pres">
      <dgm:prSet presAssocID="{D09F2B6C-9BE3-4FDC-B9B4-E2652459235B}" presName="tile4" presStyleLbl="node1" presStyleIdx="3" presStyleCnt="4" custScaleY="94629" custLinFactNeighborY="1903"/>
      <dgm:spPr/>
      <dgm:t>
        <a:bodyPr/>
        <a:lstStyle/>
        <a:p>
          <a:endParaRPr lang="fr-FR"/>
        </a:p>
      </dgm:t>
    </dgm:pt>
    <dgm:pt modelId="{C2528708-7C82-43A4-AA21-7627E106EA60}" type="pres">
      <dgm:prSet presAssocID="{D09F2B6C-9BE3-4FDC-B9B4-E265245923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40D36B-8B4F-40B0-9CA9-368F6AACC8BC}" type="pres">
      <dgm:prSet presAssocID="{D09F2B6C-9BE3-4FDC-B9B4-E2652459235B}" presName="centerTile" presStyleLbl="fgShp" presStyleIdx="0" presStyleCnt="1" custScaleX="329706" custScaleY="5721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B2BEEEF6-E02F-464A-A807-ECDD3D7109AF}" srcId="{B0C9F694-005E-4B65-AFE1-F021CCF1F1C4}" destId="{78EDEB5C-29FF-4DC1-9F61-726F6B7E9FFC}" srcOrd="3" destOrd="0" parTransId="{C3F47144-A65C-40D4-A7BC-95744F374D60}" sibTransId="{F65B829B-8822-4285-9F90-820022D13936}"/>
    <dgm:cxn modelId="{205805C2-8231-4786-B534-4003DDDD50A9}" type="presOf" srcId="{065435BA-843F-4C86-B1D7-EA50C208B0D0}" destId="{DE6E88F9-CC10-437E-BA35-D2018F908650}" srcOrd="0" destOrd="0" presId="urn:microsoft.com/office/officeart/2005/8/layout/matrix1"/>
    <dgm:cxn modelId="{FCE8E879-57C7-4D89-AA0C-D6B848D4123C}" type="presOf" srcId="{B78415E2-BC89-4B87-A53D-C2C867906188}" destId="{D3526721-BC76-4907-9F34-FFF51668828D}" srcOrd="1" destOrd="0" presId="urn:microsoft.com/office/officeart/2005/8/layout/matrix1"/>
    <dgm:cxn modelId="{8424F0B4-E94A-4CAA-8EC5-067514B87AE9}" srcId="{D09F2B6C-9BE3-4FDC-B9B4-E2652459235B}" destId="{B0C9F694-005E-4B65-AFE1-F021CCF1F1C4}" srcOrd="0" destOrd="0" parTransId="{642EC37E-3248-416A-8B1B-B161EB94DE1A}" sibTransId="{3AA23A6F-C502-4E6D-BB5E-F1800D71F482}"/>
    <dgm:cxn modelId="{79C6B34E-89D4-40E4-85BE-03F2DEDEE7CA}" type="presOf" srcId="{D9FD7215-E5CA-4D3F-85D5-41960B6C6644}" destId="{413F7522-F89B-4E4F-980D-C71FB4A4FB31}" srcOrd="0" destOrd="0" presId="urn:microsoft.com/office/officeart/2005/8/layout/matrix1"/>
    <dgm:cxn modelId="{2457FA7B-A1C7-4FF4-941B-FE33E7A5AB69}" type="presOf" srcId="{B0C9F694-005E-4B65-AFE1-F021CCF1F1C4}" destId="{4540D36B-8B4F-40B0-9CA9-368F6AACC8BC}" srcOrd="0" destOrd="0" presId="urn:microsoft.com/office/officeart/2005/8/layout/matrix1"/>
    <dgm:cxn modelId="{2DC0291B-AF45-4271-9F59-6E741C572512}" srcId="{B0C9F694-005E-4B65-AFE1-F021CCF1F1C4}" destId="{065435BA-843F-4C86-B1D7-EA50C208B0D0}" srcOrd="2" destOrd="0" parTransId="{5D87CC06-A4FF-45DC-A2F5-9A874643236D}" sibTransId="{D11B4B58-68D9-405B-BB74-C8C43E8C724B}"/>
    <dgm:cxn modelId="{D6825A9C-FD3D-4BF6-9188-362AB6A1FFEC}" type="presOf" srcId="{065435BA-843F-4C86-B1D7-EA50C208B0D0}" destId="{D2928B3B-15BD-4306-8D6E-98A2CAD8BF3A}" srcOrd="1" destOrd="0" presId="urn:microsoft.com/office/officeart/2005/8/layout/matrix1"/>
    <dgm:cxn modelId="{F9EEAAA1-3351-4FF3-BF26-0EA9920E9774}" type="presOf" srcId="{78EDEB5C-29FF-4DC1-9F61-726F6B7E9FFC}" destId="{C2528708-7C82-43A4-AA21-7627E106EA60}" srcOrd="1" destOrd="0" presId="urn:microsoft.com/office/officeart/2005/8/layout/matrix1"/>
    <dgm:cxn modelId="{DAB52547-7999-4AF1-BAA5-91AA0B4CF006}" srcId="{B0C9F694-005E-4B65-AFE1-F021CCF1F1C4}" destId="{B78415E2-BC89-4B87-A53D-C2C867906188}" srcOrd="1" destOrd="0" parTransId="{3F04C75E-D43E-4B8A-8BBC-8A9349234AFE}" sibTransId="{C1EBDCEC-7575-4681-AB6A-8D4D4A153FCF}"/>
    <dgm:cxn modelId="{FCBEB5E6-52D4-4146-AACE-F14AFEAE18B2}" type="presOf" srcId="{78EDEB5C-29FF-4DC1-9F61-726F6B7E9FFC}" destId="{8234E4E5-AE74-4650-A6F1-197D9D61911C}" srcOrd="0" destOrd="0" presId="urn:microsoft.com/office/officeart/2005/8/layout/matrix1"/>
    <dgm:cxn modelId="{41FC1DBA-B76E-402C-BB93-249517CC7160}" type="presOf" srcId="{B78415E2-BC89-4B87-A53D-C2C867906188}" destId="{149ABA17-DB3F-4898-8083-EA7C2D889A00}" srcOrd="0" destOrd="0" presId="urn:microsoft.com/office/officeart/2005/8/layout/matrix1"/>
    <dgm:cxn modelId="{E9522A85-E934-4694-84C6-BE36A6F3092D}" type="presOf" srcId="{D9FD7215-E5CA-4D3F-85D5-41960B6C6644}" destId="{5D032795-272B-4DF4-BEEF-0E1979D29251}" srcOrd="1" destOrd="0" presId="urn:microsoft.com/office/officeart/2005/8/layout/matrix1"/>
    <dgm:cxn modelId="{3E6F5946-3296-4C89-87E1-11DCFBA046D5}" type="presOf" srcId="{D09F2B6C-9BE3-4FDC-B9B4-E2652459235B}" destId="{E7A81963-87AD-468D-8134-480C4089FBE6}" srcOrd="0" destOrd="0" presId="urn:microsoft.com/office/officeart/2005/8/layout/matrix1"/>
    <dgm:cxn modelId="{644C17F9-ADCF-4AA7-B87D-B9653C08DC4A}" srcId="{B0C9F694-005E-4B65-AFE1-F021CCF1F1C4}" destId="{D9FD7215-E5CA-4D3F-85D5-41960B6C6644}" srcOrd="0" destOrd="0" parTransId="{D99F97BC-6CCB-4C4B-9E93-1EE33A97B16B}" sibTransId="{1099B7BE-DA81-4A0A-A8BE-0F43EB684062}"/>
    <dgm:cxn modelId="{F19AE614-BA8A-443D-9311-86D4421E5067}" type="presParOf" srcId="{E7A81963-87AD-468D-8134-480C4089FBE6}" destId="{781DF056-ECB7-48FC-8B5B-64F6E2BFD2A4}" srcOrd="0" destOrd="0" presId="urn:microsoft.com/office/officeart/2005/8/layout/matrix1"/>
    <dgm:cxn modelId="{73EB89FC-7F2D-4FCF-BA16-D75C0C85BAE2}" type="presParOf" srcId="{781DF056-ECB7-48FC-8B5B-64F6E2BFD2A4}" destId="{413F7522-F89B-4E4F-980D-C71FB4A4FB31}" srcOrd="0" destOrd="0" presId="urn:microsoft.com/office/officeart/2005/8/layout/matrix1"/>
    <dgm:cxn modelId="{F5EB82F5-4C3A-45B7-A86D-93DAE12D2FE2}" type="presParOf" srcId="{781DF056-ECB7-48FC-8B5B-64F6E2BFD2A4}" destId="{5D032795-272B-4DF4-BEEF-0E1979D29251}" srcOrd="1" destOrd="0" presId="urn:microsoft.com/office/officeart/2005/8/layout/matrix1"/>
    <dgm:cxn modelId="{16C1BBA0-70E5-49B6-9B41-3F3CC0895EB2}" type="presParOf" srcId="{781DF056-ECB7-48FC-8B5B-64F6E2BFD2A4}" destId="{149ABA17-DB3F-4898-8083-EA7C2D889A00}" srcOrd="2" destOrd="0" presId="urn:microsoft.com/office/officeart/2005/8/layout/matrix1"/>
    <dgm:cxn modelId="{4BCC3637-1F84-4DF9-9E57-81DF28F3F496}" type="presParOf" srcId="{781DF056-ECB7-48FC-8B5B-64F6E2BFD2A4}" destId="{D3526721-BC76-4907-9F34-FFF51668828D}" srcOrd="3" destOrd="0" presId="urn:microsoft.com/office/officeart/2005/8/layout/matrix1"/>
    <dgm:cxn modelId="{B32BA691-9DDF-4224-A816-5BE8A463ACC5}" type="presParOf" srcId="{781DF056-ECB7-48FC-8B5B-64F6E2BFD2A4}" destId="{DE6E88F9-CC10-437E-BA35-D2018F908650}" srcOrd="4" destOrd="0" presId="urn:microsoft.com/office/officeart/2005/8/layout/matrix1"/>
    <dgm:cxn modelId="{21450AAE-B551-4F67-8245-580C61E29F4E}" type="presParOf" srcId="{781DF056-ECB7-48FC-8B5B-64F6E2BFD2A4}" destId="{D2928B3B-15BD-4306-8D6E-98A2CAD8BF3A}" srcOrd="5" destOrd="0" presId="urn:microsoft.com/office/officeart/2005/8/layout/matrix1"/>
    <dgm:cxn modelId="{ABE2FC45-4059-4797-9F2D-2581B01318D8}" type="presParOf" srcId="{781DF056-ECB7-48FC-8B5B-64F6E2BFD2A4}" destId="{8234E4E5-AE74-4650-A6F1-197D9D61911C}" srcOrd="6" destOrd="0" presId="urn:microsoft.com/office/officeart/2005/8/layout/matrix1"/>
    <dgm:cxn modelId="{42E113C4-8306-4523-B6AA-450866C7A137}" type="presParOf" srcId="{781DF056-ECB7-48FC-8B5B-64F6E2BFD2A4}" destId="{C2528708-7C82-43A4-AA21-7627E106EA60}" srcOrd="7" destOrd="0" presId="urn:microsoft.com/office/officeart/2005/8/layout/matrix1"/>
    <dgm:cxn modelId="{B3736107-08E0-4FD3-8253-18B5F95BEAD0}" type="presParOf" srcId="{E7A81963-87AD-468D-8134-480C4089FBE6}" destId="{4540D36B-8B4F-40B0-9CA9-368F6AACC8BC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9F2B6C-9BE3-4FDC-B9B4-E2652459235B}" type="doc">
      <dgm:prSet loTypeId="urn:microsoft.com/office/officeart/2005/8/layout/matrix1" loCatId="matrix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DB0A352A-D036-4307-B68D-DDB1D4DCB9B0}">
      <dgm:prSet custT="1"/>
      <dgm:spPr/>
      <dgm:t>
        <a:bodyPr/>
        <a:lstStyle/>
        <a:p>
          <a:pPr algn="ctr" rtl="0"/>
          <a:r>
            <a:rPr lang="fr-FR" sz="1600" b="1" dirty="0" smtClean="0">
              <a:solidFill>
                <a:schemeClr val="tx1"/>
              </a:solidFill>
            </a:rPr>
            <a:t>People Care</a:t>
          </a:r>
          <a:endParaRPr lang="fr-FR" sz="1600" b="1" u="sng" dirty="0">
            <a:solidFill>
              <a:schemeClr val="tx1"/>
            </a:solidFill>
          </a:endParaRPr>
        </a:p>
      </dgm:t>
    </dgm:pt>
    <dgm:pt modelId="{93E54AD4-F4A1-4390-A5F7-784066559232}" type="parTrans" cxnId="{9A68CF8F-1629-4CCB-A4ED-5B7E49CA7094}">
      <dgm:prSet/>
      <dgm:spPr/>
      <dgm:t>
        <a:bodyPr/>
        <a:lstStyle/>
        <a:p>
          <a:pPr algn="ctr"/>
          <a:endParaRPr lang="fr-FR" sz="2400" b="1">
            <a:solidFill>
              <a:schemeClr val="tx1"/>
            </a:solidFill>
          </a:endParaRPr>
        </a:p>
      </dgm:t>
    </dgm:pt>
    <dgm:pt modelId="{19B0239D-E5CB-482C-8113-62BC98B35F1C}" type="sibTrans" cxnId="{9A68CF8F-1629-4CCB-A4ED-5B7E49CA7094}">
      <dgm:prSet/>
      <dgm:spPr/>
      <dgm:t>
        <a:bodyPr/>
        <a:lstStyle/>
        <a:p>
          <a:pPr algn="ctr"/>
          <a:endParaRPr lang="fr-FR" sz="2400" b="1">
            <a:solidFill>
              <a:schemeClr val="tx1"/>
            </a:solidFill>
          </a:endParaRPr>
        </a:p>
      </dgm:t>
    </dgm:pt>
    <dgm:pt modelId="{6A9C43F4-BBD8-4736-8505-70AC106519E8}">
      <dgm:prSet custT="1"/>
      <dgm:spPr/>
      <dgm:t>
        <a:bodyPr lIns="0" tIns="216000" rIns="0" bIns="0"/>
        <a:lstStyle/>
        <a:p>
          <a:pPr algn="ctr" rtl="0"/>
          <a:r>
            <a:rPr lang="fr-FR" sz="1400" b="0" dirty="0" smtClean="0">
              <a:solidFill>
                <a:schemeClr val="tx1"/>
              </a:solidFill>
              <a:ea typeface="ＭＳ Ｐゴシック" pitchFamily="34" charset="-128"/>
            </a:rPr>
            <a:t>Opportunité de nouvelles activités et </a:t>
          </a:r>
          <a:r>
            <a:rPr lang="fr-FR" sz="1400" b="1" dirty="0" smtClean="0">
              <a:solidFill>
                <a:schemeClr val="tx1"/>
              </a:solidFill>
              <a:ea typeface="ＭＳ Ｐゴシック" pitchFamily="34" charset="-128"/>
            </a:rPr>
            <a:t>compétences</a:t>
          </a:r>
          <a:endParaRPr lang="fr-FR" sz="1400" b="1" dirty="0">
            <a:solidFill>
              <a:schemeClr val="tx1"/>
            </a:solidFill>
          </a:endParaRPr>
        </a:p>
      </dgm:t>
    </dgm:pt>
    <dgm:pt modelId="{18099E69-4260-40F3-BDE4-612BFD95E1E7}" type="parTrans" cxnId="{26BFC40E-6F94-40F6-9858-6F5BB99E55D9}">
      <dgm:prSet/>
      <dgm:spPr/>
      <dgm:t>
        <a:bodyPr/>
        <a:lstStyle/>
        <a:p>
          <a:pPr algn="ctr"/>
          <a:endParaRPr lang="fr-FR" sz="2400" b="1">
            <a:solidFill>
              <a:schemeClr val="tx1"/>
            </a:solidFill>
          </a:endParaRPr>
        </a:p>
      </dgm:t>
    </dgm:pt>
    <dgm:pt modelId="{3090D2C9-D07A-495A-8439-90F6C3425EDD}" type="sibTrans" cxnId="{26BFC40E-6F94-40F6-9858-6F5BB99E55D9}">
      <dgm:prSet/>
      <dgm:spPr/>
      <dgm:t>
        <a:bodyPr/>
        <a:lstStyle/>
        <a:p>
          <a:pPr algn="ctr"/>
          <a:endParaRPr lang="fr-FR" sz="2400" b="1">
            <a:solidFill>
              <a:schemeClr val="tx1"/>
            </a:solidFill>
          </a:endParaRPr>
        </a:p>
      </dgm:t>
    </dgm:pt>
    <dgm:pt modelId="{2B694758-7B7B-466A-B0B8-6C8A0FA691FC}">
      <dgm:prSet custT="1"/>
      <dgm:spPr/>
      <dgm:t>
        <a:bodyPr/>
        <a:lstStyle/>
        <a:p>
          <a:pPr algn="ctr" rtl="0"/>
          <a:r>
            <a:rPr lang="fr-FR" sz="1400" b="0" dirty="0" smtClean="0">
              <a:solidFill>
                <a:schemeClr val="tx1"/>
              </a:solidFill>
            </a:rPr>
            <a:t>Opportunité de </a:t>
          </a:r>
          <a:r>
            <a:rPr lang="fr-FR" sz="1400" b="1" dirty="0" smtClean="0">
              <a:solidFill>
                <a:schemeClr val="tx1"/>
              </a:solidFill>
            </a:rPr>
            <a:t>mobilité</a:t>
          </a:r>
          <a:r>
            <a:rPr lang="fr-FR" sz="1400" b="0" dirty="0" smtClean="0">
              <a:solidFill>
                <a:schemeClr val="tx1"/>
              </a:solidFill>
            </a:rPr>
            <a:t> intra/inter équipes pour les collaborateurs</a:t>
          </a:r>
          <a:endParaRPr lang="fr-FR" sz="1400" b="0" dirty="0">
            <a:solidFill>
              <a:schemeClr val="tx1"/>
            </a:solidFill>
          </a:endParaRPr>
        </a:p>
      </dgm:t>
    </dgm:pt>
    <dgm:pt modelId="{46F40463-1717-4B01-8FB7-B4BE2358FBE3}" type="parTrans" cxnId="{4BD1D16F-BE9A-45E1-8973-0F56D54B4CAA}">
      <dgm:prSet/>
      <dgm:spPr/>
      <dgm:t>
        <a:bodyPr/>
        <a:lstStyle/>
        <a:p>
          <a:pPr algn="ctr"/>
          <a:endParaRPr lang="fr-FR" sz="2400" b="1">
            <a:solidFill>
              <a:schemeClr val="tx1"/>
            </a:solidFill>
          </a:endParaRPr>
        </a:p>
      </dgm:t>
    </dgm:pt>
    <dgm:pt modelId="{124FF42B-773D-40A0-9DFD-D6BB896A335E}" type="sibTrans" cxnId="{4BD1D16F-BE9A-45E1-8973-0F56D54B4CAA}">
      <dgm:prSet/>
      <dgm:spPr/>
      <dgm:t>
        <a:bodyPr/>
        <a:lstStyle/>
        <a:p>
          <a:pPr algn="ctr"/>
          <a:endParaRPr lang="fr-FR" sz="2400" b="1">
            <a:solidFill>
              <a:schemeClr val="tx1"/>
            </a:solidFill>
          </a:endParaRPr>
        </a:p>
      </dgm:t>
    </dgm:pt>
    <dgm:pt modelId="{E5552D64-F6FB-483A-A9E0-D0FBFFEB3F9D}">
      <dgm:prSet custT="1"/>
      <dgm:spPr/>
      <dgm:t>
        <a:bodyPr lIns="36000" tIns="108000" rIns="36000" bIns="36000"/>
        <a:lstStyle/>
        <a:p>
          <a:pPr algn="ctr" rtl="0"/>
          <a:r>
            <a:rPr lang="fr-FR" sz="1400" b="0" dirty="0" smtClean="0">
              <a:solidFill>
                <a:schemeClr val="tx1"/>
              </a:solidFill>
              <a:ea typeface="ＭＳ Ｐゴシック" pitchFamily="34" charset="-128"/>
            </a:rPr>
            <a:t>Valorisation de </a:t>
          </a:r>
          <a:r>
            <a:rPr lang="fr-FR" sz="1400" b="1" dirty="0" smtClean="0">
              <a:solidFill>
                <a:schemeClr val="tx1"/>
              </a:solidFill>
              <a:ea typeface="ＭＳ Ｐゴシック" pitchFamily="34" charset="-128"/>
            </a:rPr>
            <a:t>l’expertise</a:t>
          </a:r>
          <a:r>
            <a:rPr lang="fr-FR" sz="1400" b="0" dirty="0" smtClean="0">
              <a:solidFill>
                <a:schemeClr val="tx1"/>
              </a:solidFill>
              <a:ea typeface="ＭＳ Ｐゴシック" pitchFamily="34" charset="-128"/>
            </a:rPr>
            <a:t> des collaborateurs</a:t>
          </a:r>
        </a:p>
        <a:p>
          <a:pPr algn="ctr" rtl="0"/>
          <a:r>
            <a:rPr lang="fr-FR" sz="1400" b="0" dirty="0" smtClean="0">
              <a:solidFill>
                <a:schemeClr val="tx1"/>
              </a:solidFill>
              <a:ea typeface="ＭＳ Ｐゴシック" pitchFamily="34" charset="-128"/>
            </a:rPr>
            <a:t>(formations, …)</a:t>
          </a:r>
          <a:endParaRPr lang="fr-FR" sz="1400" b="0" dirty="0">
            <a:solidFill>
              <a:schemeClr val="tx1"/>
            </a:solidFill>
          </a:endParaRPr>
        </a:p>
      </dgm:t>
    </dgm:pt>
    <dgm:pt modelId="{1902CE89-A7C2-44F1-A76E-F0592225B12C}" type="parTrans" cxnId="{E52A2B5A-56EE-4A5C-8F8B-4756333E67DF}">
      <dgm:prSet/>
      <dgm:spPr/>
      <dgm:t>
        <a:bodyPr/>
        <a:lstStyle/>
        <a:p>
          <a:pPr algn="ctr"/>
          <a:endParaRPr lang="fr-FR" sz="2000" b="1">
            <a:solidFill>
              <a:schemeClr val="tx1"/>
            </a:solidFill>
          </a:endParaRPr>
        </a:p>
      </dgm:t>
    </dgm:pt>
    <dgm:pt modelId="{46C9FDA7-B95D-4118-AEF5-6AB98DF47C43}" type="sibTrans" cxnId="{E52A2B5A-56EE-4A5C-8F8B-4756333E67DF}">
      <dgm:prSet/>
      <dgm:spPr/>
      <dgm:t>
        <a:bodyPr/>
        <a:lstStyle/>
        <a:p>
          <a:pPr algn="ctr"/>
          <a:endParaRPr lang="fr-FR" sz="2000" b="1">
            <a:solidFill>
              <a:schemeClr val="tx1"/>
            </a:solidFill>
          </a:endParaRPr>
        </a:p>
      </dgm:t>
    </dgm:pt>
    <dgm:pt modelId="{CD889F56-8F35-4908-94CD-6253607351D7}">
      <dgm:prSet custT="1"/>
      <dgm:spPr/>
      <dgm:t>
        <a:bodyPr/>
        <a:lstStyle/>
        <a:p>
          <a:pPr algn="ctr" rtl="0"/>
          <a:r>
            <a:rPr lang="fr-FR" sz="1400" b="0" dirty="0" smtClean="0">
              <a:solidFill>
                <a:schemeClr val="tx1"/>
              </a:solidFill>
            </a:rPr>
            <a:t>Alimenter le plan de </a:t>
          </a:r>
          <a:r>
            <a:rPr lang="fr-FR" sz="1400" b="1" dirty="0" smtClean="0">
              <a:solidFill>
                <a:schemeClr val="tx1"/>
              </a:solidFill>
            </a:rPr>
            <a:t>relève</a:t>
          </a:r>
          <a:endParaRPr lang="fr-FR" sz="1400" b="1" dirty="0">
            <a:solidFill>
              <a:schemeClr val="tx1"/>
            </a:solidFill>
          </a:endParaRPr>
        </a:p>
      </dgm:t>
    </dgm:pt>
    <dgm:pt modelId="{74120F8E-4367-45FA-99FA-A36E7F680F52}" type="parTrans" cxnId="{1182E62B-98B7-4FAA-9392-3081E51DA984}">
      <dgm:prSet/>
      <dgm:spPr/>
      <dgm:t>
        <a:bodyPr/>
        <a:lstStyle/>
        <a:p>
          <a:pPr algn="ctr"/>
          <a:endParaRPr lang="fr-FR" sz="2800" b="1">
            <a:solidFill>
              <a:schemeClr val="tx1"/>
            </a:solidFill>
          </a:endParaRPr>
        </a:p>
      </dgm:t>
    </dgm:pt>
    <dgm:pt modelId="{0DE9A941-F1F1-48D0-9579-E7E3E786DC3F}" type="sibTrans" cxnId="{1182E62B-98B7-4FAA-9392-3081E51DA984}">
      <dgm:prSet/>
      <dgm:spPr/>
      <dgm:t>
        <a:bodyPr/>
        <a:lstStyle/>
        <a:p>
          <a:pPr algn="ctr"/>
          <a:endParaRPr lang="fr-FR" sz="2800" b="1">
            <a:solidFill>
              <a:schemeClr val="tx1"/>
            </a:solidFill>
          </a:endParaRPr>
        </a:p>
      </dgm:t>
    </dgm:pt>
    <dgm:pt modelId="{E7A81963-87AD-468D-8134-480C4089FBE6}" type="pres">
      <dgm:prSet presAssocID="{D09F2B6C-9BE3-4FDC-B9B4-E265245923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1DF056-ECB7-48FC-8B5B-64F6E2BFD2A4}" type="pres">
      <dgm:prSet presAssocID="{D09F2B6C-9BE3-4FDC-B9B4-E2652459235B}" presName="matrix" presStyleCnt="0"/>
      <dgm:spPr/>
      <dgm:t>
        <a:bodyPr/>
        <a:lstStyle/>
        <a:p>
          <a:endParaRPr lang="fr-FR"/>
        </a:p>
      </dgm:t>
    </dgm:pt>
    <dgm:pt modelId="{413F7522-F89B-4E4F-980D-C71FB4A4FB31}" type="pres">
      <dgm:prSet presAssocID="{D09F2B6C-9BE3-4FDC-B9B4-E2652459235B}" presName="tile1" presStyleLbl="node1" presStyleIdx="0" presStyleCnt="4" custLinFactNeighborX="-5557" custLinFactNeighborY="-13333"/>
      <dgm:spPr/>
      <dgm:t>
        <a:bodyPr/>
        <a:lstStyle/>
        <a:p>
          <a:endParaRPr lang="fr-FR"/>
        </a:p>
      </dgm:t>
    </dgm:pt>
    <dgm:pt modelId="{5D032795-272B-4DF4-BEEF-0E1979D29251}" type="pres">
      <dgm:prSet presAssocID="{D09F2B6C-9BE3-4FDC-B9B4-E265245923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9ABA17-DB3F-4898-8083-EA7C2D889A00}" type="pres">
      <dgm:prSet presAssocID="{D09F2B6C-9BE3-4FDC-B9B4-E2652459235B}" presName="tile2" presStyleLbl="node1" presStyleIdx="1" presStyleCnt="4"/>
      <dgm:spPr/>
      <dgm:t>
        <a:bodyPr/>
        <a:lstStyle/>
        <a:p>
          <a:endParaRPr lang="fr-FR"/>
        </a:p>
      </dgm:t>
    </dgm:pt>
    <dgm:pt modelId="{D3526721-BC76-4907-9F34-FFF51668828D}" type="pres">
      <dgm:prSet presAssocID="{D09F2B6C-9BE3-4FDC-B9B4-E265245923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6E88F9-CC10-437E-BA35-D2018F908650}" type="pres">
      <dgm:prSet presAssocID="{D09F2B6C-9BE3-4FDC-B9B4-E2652459235B}" presName="tile3" presStyleLbl="node1" presStyleIdx="2" presStyleCnt="4" custLinFactNeighborY="8572"/>
      <dgm:spPr/>
      <dgm:t>
        <a:bodyPr/>
        <a:lstStyle/>
        <a:p>
          <a:endParaRPr lang="fr-FR"/>
        </a:p>
      </dgm:t>
    </dgm:pt>
    <dgm:pt modelId="{D2928B3B-15BD-4306-8D6E-98A2CAD8BF3A}" type="pres">
      <dgm:prSet presAssocID="{D09F2B6C-9BE3-4FDC-B9B4-E265245923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34E4E5-AE74-4650-A6F1-197D9D61911C}" type="pres">
      <dgm:prSet presAssocID="{D09F2B6C-9BE3-4FDC-B9B4-E2652459235B}" presName="tile4" presStyleLbl="node1" presStyleIdx="3" presStyleCnt="4"/>
      <dgm:spPr/>
      <dgm:t>
        <a:bodyPr/>
        <a:lstStyle/>
        <a:p>
          <a:endParaRPr lang="fr-FR"/>
        </a:p>
      </dgm:t>
    </dgm:pt>
    <dgm:pt modelId="{C2528708-7C82-43A4-AA21-7627E106EA60}" type="pres">
      <dgm:prSet presAssocID="{D09F2B6C-9BE3-4FDC-B9B4-E265245923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40D36B-8B4F-40B0-9CA9-368F6AACC8BC}" type="pres">
      <dgm:prSet presAssocID="{D09F2B6C-9BE3-4FDC-B9B4-E2652459235B}" presName="centerTile" presStyleLbl="fgShp" presStyleIdx="0" presStyleCnt="1" custScaleX="333333" custScaleY="48551" custLinFactNeighborX="0" custLinFactNeighborY="1792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4DC9F78E-D441-48C6-B525-CEB7B4E4B48F}" type="presOf" srcId="{CD889F56-8F35-4908-94CD-6253607351D7}" destId="{D2928B3B-15BD-4306-8D6E-98A2CAD8BF3A}" srcOrd="1" destOrd="0" presId="urn:microsoft.com/office/officeart/2005/8/layout/matrix1"/>
    <dgm:cxn modelId="{9018BD31-227D-40AA-973A-7A94630B13F0}" type="presOf" srcId="{6A9C43F4-BBD8-4736-8505-70AC106519E8}" destId="{5D032795-272B-4DF4-BEEF-0E1979D29251}" srcOrd="1" destOrd="0" presId="urn:microsoft.com/office/officeart/2005/8/layout/matrix1"/>
    <dgm:cxn modelId="{46492176-DD10-411A-BF6F-826F32BAA1DB}" type="presOf" srcId="{2B694758-7B7B-466A-B0B8-6C8A0FA691FC}" destId="{8234E4E5-AE74-4650-A6F1-197D9D61911C}" srcOrd="0" destOrd="0" presId="urn:microsoft.com/office/officeart/2005/8/layout/matrix1"/>
    <dgm:cxn modelId="{C071049C-D16E-461B-BE18-1BD8040E157B}" type="presOf" srcId="{CD889F56-8F35-4908-94CD-6253607351D7}" destId="{DE6E88F9-CC10-437E-BA35-D2018F908650}" srcOrd="0" destOrd="0" presId="urn:microsoft.com/office/officeart/2005/8/layout/matrix1"/>
    <dgm:cxn modelId="{889A04EC-6D7D-4FE1-B6BC-0C05BA97A936}" type="presOf" srcId="{E5552D64-F6FB-483A-A9E0-D0FBFFEB3F9D}" destId="{149ABA17-DB3F-4898-8083-EA7C2D889A00}" srcOrd="0" destOrd="0" presId="urn:microsoft.com/office/officeart/2005/8/layout/matrix1"/>
    <dgm:cxn modelId="{F3855C22-E9D4-4192-9920-BBE1C6658F12}" type="presOf" srcId="{D09F2B6C-9BE3-4FDC-B9B4-E2652459235B}" destId="{E7A81963-87AD-468D-8134-480C4089FBE6}" srcOrd="0" destOrd="0" presId="urn:microsoft.com/office/officeart/2005/8/layout/matrix1"/>
    <dgm:cxn modelId="{E52A2B5A-56EE-4A5C-8F8B-4756333E67DF}" srcId="{DB0A352A-D036-4307-B68D-DDB1D4DCB9B0}" destId="{E5552D64-F6FB-483A-A9E0-D0FBFFEB3F9D}" srcOrd="1" destOrd="0" parTransId="{1902CE89-A7C2-44F1-A76E-F0592225B12C}" sibTransId="{46C9FDA7-B95D-4118-AEF5-6AB98DF47C43}"/>
    <dgm:cxn modelId="{42868EB2-6760-4537-A6EB-5868E7F83E80}" type="presOf" srcId="{DB0A352A-D036-4307-B68D-DDB1D4DCB9B0}" destId="{4540D36B-8B4F-40B0-9CA9-368F6AACC8BC}" srcOrd="0" destOrd="0" presId="urn:microsoft.com/office/officeart/2005/8/layout/matrix1"/>
    <dgm:cxn modelId="{DD110825-E6CD-4780-A7F0-9CDB85849FAC}" type="presOf" srcId="{6A9C43F4-BBD8-4736-8505-70AC106519E8}" destId="{413F7522-F89B-4E4F-980D-C71FB4A4FB31}" srcOrd="0" destOrd="0" presId="urn:microsoft.com/office/officeart/2005/8/layout/matrix1"/>
    <dgm:cxn modelId="{4BD1D16F-BE9A-45E1-8973-0F56D54B4CAA}" srcId="{DB0A352A-D036-4307-B68D-DDB1D4DCB9B0}" destId="{2B694758-7B7B-466A-B0B8-6C8A0FA691FC}" srcOrd="3" destOrd="0" parTransId="{46F40463-1717-4B01-8FB7-B4BE2358FBE3}" sibTransId="{124FF42B-773D-40A0-9DFD-D6BB896A335E}"/>
    <dgm:cxn modelId="{9A68CF8F-1629-4CCB-A4ED-5B7E49CA7094}" srcId="{D09F2B6C-9BE3-4FDC-B9B4-E2652459235B}" destId="{DB0A352A-D036-4307-B68D-DDB1D4DCB9B0}" srcOrd="0" destOrd="0" parTransId="{93E54AD4-F4A1-4390-A5F7-784066559232}" sibTransId="{19B0239D-E5CB-482C-8113-62BC98B35F1C}"/>
    <dgm:cxn modelId="{26BFC40E-6F94-40F6-9858-6F5BB99E55D9}" srcId="{DB0A352A-D036-4307-B68D-DDB1D4DCB9B0}" destId="{6A9C43F4-BBD8-4736-8505-70AC106519E8}" srcOrd="0" destOrd="0" parTransId="{18099E69-4260-40F3-BDE4-612BFD95E1E7}" sibTransId="{3090D2C9-D07A-495A-8439-90F6C3425EDD}"/>
    <dgm:cxn modelId="{1182E62B-98B7-4FAA-9392-3081E51DA984}" srcId="{DB0A352A-D036-4307-B68D-DDB1D4DCB9B0}" destId="{CD889F56-8F35-4908-94CD-6253607351D7}" srcOrd="2" destOrd="0" parTransId="{74120F8E-4367-45FA-99FA-A36E7F680F52}" sibTransId="{0DE9A941-F1F1-48D0-9579-E7E3E786DC3F}"/>
    <dgm:cxn modelId="{F51FEE44-6055-4CC1-BB1B-31A6BB78C44F}" type="presOf" srcId="{2B694758-7B7B-466A-B0B8-6C8A0FA691FC}" destId="{C2528708-7C82-43A4-AA21-7627E106EA60}" srcOrd="1" destOrd="0" presId="urn:microsoft.com/office/officeart/2005/8/layout/matrix1"/>
    <dgm:cxn modelId="{B8368672-5FF5-48E1-AF96-E5DE11A332CB}" type="presOf" srcId="{E5552D64-F6FB-483A-A9E0-D0FBFFEB3F9D}" destId="{D3526721-BC76-4907-9F34-FFF51668828D}" srcOrd="1" destOrd="0" presId="urn:microsoft.com/office/officeart/2005/8/layout/matrix1"/>
    <dgm:cxn modelId="{BAE21822-BEF1-46AC-897B-330910CC031A}" type="presParOf" srcId="{E7A81963-87AD-468D-8134-480C4089FBE6}" destId="{781DF056-ECB7-48FC-8B5B-64F6E2BFD2A4}" srcOrd="0" destOrd="0" presId="urn:microsoft.com/office/officeart/2005/8/layout/matrix1"/>
    <dgm:cxn modelId="{EA3CB4C4-900B-4A3B-8C2B-6BB6CED13DA6}" type="presParOf" srcId="{781DF056-ECB7-48FC-8B5B-64F6E2BFD2A4}" destId="{413F7522-F89B-4E4F-980D-C71FB4A4FB31}" srcOrd="0" destOrd="0" presId="urn:microsoft.com/office/officeart/2005/8/layout/matrix1"/>
    <dgm:cxn modelId="{CA84D97B-4CDE-481F-B807-9F5057746812}" type="presParOf" srcId="{781DF056-ECB7-48FC-8B5B-64F6E2BFD2A4}" destId="{5D032795-272B-4DF4-BEEF-0E1979D29251}" srcOrd="1" destOrd="0" presId="urn:microsoft.com/office/officeart/2005/8/layout/matrix1"/>
    <dgm:cxn modelId="{4B03BC21-A6AC-431D-8F1E-E53AD6EDD24E}" type="presParOf" srcId="{781DF056-ECB7-48FC-8B5B-64F6E2BFD2A4}" destId="{149ABA17-DB3F-4898-8083-EA7C2D889A00}" srcOrd="2" destOrd="0" presId="urn:microsoft.com/office/officeart/2005/8/layout/matrix1"/>
    <dgm:cxn modelId="{9B6B3C4A-32FC-4B9F-A7C5-6D1E848478C2}" type="presParOf" srcId="{781DF056-ECB7-48FC-8B5B-64F6E2BFD2A4}" destId="{D3526721-BC76-4907-9F34-FFF51668828D}" srcOrd="3" destOrd="0" presId="urn:microsoft.com/office/officeart/2005/8/layout/matrix1"/>
    <dgm:cxn modelId="{D4E315AE-2642-406B-99C2-DA3F498DD091}" type="presParOf" srcId="{781DF056-ECB7-48FC-8B5B-64F6E2BFD2A4}" destId="{DE6E88F9-CC10-437E-BA35-D2018F908650}" srcOrd="4" destOrd="0" presId="urn:microsoft.com/office/officeart/2005/8/layout/matrix1"/>
    <dgm:cxn modelId="{6E185494-EF4A-4F6F-B766-33DB54614271}" type="presParOf" srcId="{781DF056-ECB7-48FC-8B5B-64F6E2BFD2A4}" destId="{D2928B3B-15BD-4306-8D6E-98A2CAD8BF3A}" srcOrd="5" destOrd="0" presId="urn:microsoft.com/office/officeart/2005/8/layout/matrix1"/>
    <dgm:cxn modelId="{C1738F57-F589-46DF-850D-B7F128A516B5}" type="presParOf" srcId="{781DF056-ECB7-48FC-8B5B-64F6E2BFD2A4}" destId="{8234E4E5-AE74-4650-A6F1-197D9D61911C}" srcOrd="6" destOrd="0" presId="urn:microsoft.com/office/officeart/2005/8/layout/matrix1"/>
    <dgm:cxn modelId="{116C8F83-E82B-43C2-93D3-D5C4A9B41D7C}" type="presParOf" srcId="{781DF056-ECB7-48FC-8B5B-64F6E2BFD2A4}" destId="{C2528708-7C82-43A4-AA21-7627E106EA60}" srcOrd="7" destOrd="0" presId="urn:microsoft.com/office/officeart/2005/8/layout/matrix1"/>
    <dgm:cxn modelId="{3989DFCB-5FDC-4E3F-90BD-D3292950FA86}" type="presParOf" srcId="{E7A81963-87AD-468D-8134-480C4089FBE6}" destId="{4540D36B-8B4F-40B0-9CA9-368F6AACC8BC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9F2B6C-9BE3-4FDC-B9B4-E2652459235B}" type="doc">
      <dgm:prSet loTypeId="urn:microsoft.com/office/officeart/2005/8/layout/matrix1" loCatId="matrix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406BAC1C-477B-4E11-8571-42563F3E2E6A}">
      <dgm:prSet custT="1"/>
      <dgm:spPr/>
      <dgm:t>
        <a:bodyPr/>
        <a:lstStyle/>
        <a:p>
          <a:pPr rtl="0"/>
          <a:r>
            <a:rPr lang="fr-FR" sz="1600" b="1" u="sng" dirty="0" smtClean="0">
              <a:solidFill>
                <a:schemeClr val="tx1"/>
              </a:solidFill>
            </a:rPr>
            <a:t>Transversalité</a:t>
          </a:r>
          <a:endParaRPr lang="fr-FR" sz="1600" b="1" u="sng" dirty="0">
            <a:solidFill>
              <a:schemeClr val="tx1"/>
            </a:solidFill>
          </a:endParaRPr>
        </a:p>
      </dgm:t>
    </dgm:pt>
    <dgm:pt modelId="{BB8D8C05-86BE-4999-B3DC-A95F60F5B087}" type="parTrans" cxnId="{149E1271-A6DF-48D7-A220-0889D5C49D6A}">
      <dgm:prSet/>
      <dgm:spPr/>
      <dgm:t>
        <a:bodyPr/>
        <a:lstStyle/>
        <a:p>
          <a:endParaRPr lang="fr-FR" sz="1100" b="0">
            <a:solidFill>
              <a:schemeClr val="tx1"/>
            </a:solidFill>
          </a:endParaRPr>
        </a:p>
      </dgm:t>
    </dgm:pt>
    <dgm:pt modelId="{ED0023D5-18A2-43F2-8AD8-30A4553E314D}" type="sibTrans" cxnId="{149E1271-A6DF-48D7-A220-0889D5C49D6A}">
      <dgm:prSet/>
      <dgm:spPr/>
      <dgm:t>
        <a:bodyPr/>
        <a:lstStyle/>
        <a:p>
          <a:endParaRPr lang="fr-FR" sz="1100" b="0">
            <a:solidFill>
              <a:schemeClr val="tx1"/>
            </a:solidFill>
          </a:endParaRPr>
        </a:p>
      </dgm:t>
    </dgm:pt>
    <dgm:pt modelId="{3307C498-C1A8-442B-AB7C-CA3B9D27B934}">
      <dgm:prSet custT="1"/>
      <dgm:spPr/>
      <dgm:t>
        <a:bodyPr/>
        <a:lstStyle/>
        <a:p>
          <a:r>
            <a:rPr lang="fr-FR" sz="1400" b="0" dirty="0" smtClean="0">
              <a:solidFill>
                <a:schemeClr val="tx1"/>
              </a:solidFill>
            </a:rPr>
            <a:t>Créer une dynamique </a:t>
          </a:r>
          <a:r>
            <a:rPr lang="fr-FR" sz="1400" b="1" dirty="0" smtClean="0">
              <a:solidFill>
                <a:schemeClr val="tx1"/>
              </a:solidFill>
            </a:rPr>
            <a:t>d’entraide</a:t>
          </a:r>
          <a:r>
            <a:rPr lang="fr-FR" sz="1400" b="0" dirty="0" smtClean="0">
              <a:solidFill>
                <a:schemeClr val="tx1"/>
              </a:solidFill>
            </a:rPr>
            <a:t> entre équipes</a:t>
          </a:r>
          <a:endParaRPr lang="fr-FR" sz="1400" b="0" dirty="0">
            <a:solidFill>
              <a:schemeClr val="tx1"/>
            </a:solidFill>
          </a:endParaRPr>
        </a:p>
      </dgm:t>
    </dgm:pt>
    <dgm:pt modelId="{0D23DAD1-E7FC-4F1F-834E-F467DCFDAD62}" type="parTrans" cxnId="{F4BB32AB-CE48-4FDF-9AC7-C83F61EEAEE1}">
      <dgm:prSet/>
      <dgm:spPr/>
      <dgm:t>
        <a:bodyPr/>
        <a:lstStyle/>
        <a:p>
          <a:endParaRPr lang="fr-FR" sz="1100" b="0">
            <a:solidFill>
              <a:schemeClr val="tx1"/>
            </a:solidFill>
          </a:endParaRPr>
        </a:p>
      </dgm:t>
    </dgm:pt>
    <dgm:pt modelId="{1B4B40BB-492B-47D5-B154-50F29C9D3104}" type="sibTrans" cxnId="{F4BB32AB-CE48-4FDF-9AC7-C83F61EEAEE1}">
      <dgm:prSet/>
      <dgm:spPr/>
      <dgm:t>
        <a:bodyPr/>
        <a:lstStyle/>
        <a:p>
          <a:endParaRPr lang="fr-FR" sz="1100" b="0">
            <a:solidFill>
              <a:schemeClr val="tx1"/>
            </a:solidFill>
          </a:endParaRPr>
        </a:p>
      </dgm:t>
    </dgm:pt>
    <dgm:pt modelId="{C6BEB311-C3E5-47C0-B147-45F79E6BB18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0" dirty="0" smtClean="0">
              <a:solidFill>
                <a:schemeClr val="tx1"/>
              </a:solidFill>
            </a:rPr>
            <a:t>Renforcer </a:t>
          </a:r>
          <a:r>
            <a:rPr lang="fr-FR" sz="1400" b="1" dirty="0" smtClean="0">
              <a:solidFill>
                <a:schemeClr val="tx1"/>
              </a:solidFill>
            </a:rPr>
            <a:t>l’esprit</a:t>
          </a:r>
          <a:r>
            <a:rPr lang="fr-FR" sz="1400" b="0" dirty="0" smtClean="0">
              <a:solidFill>
                <a:schemeClr val="tx1"/>
              </a:solidFill>
            </a:rPr>
            <a:t> </a:t>
          </a:r>
          <a:r>
            <a:rPr lang="fr-FR" sz="1400" b="1" dirty="0" smtClean="0">
              <a:solidFill>
                <a:schemeClr val="tx1"/>
              </a:solidFill>
            </a:rPr>
            <a:t>d’équipe</a:t>
          </a:r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dirty="0">
            <a:solidFill>
              <a:schemeClr val="tx1"/>
            </a:solidFill>
          </a:endParaRPr>
        </a:p>
      </dgm:t>
    </dgm:pt>
    <dgm:pt modelId="{57A5654E-EDCA-43BA-87A3-F56ACCDD9AF5}" type="parTrans" cxnId="{BC8CDBF1-A455-437D-894C-239ADB2B6374}">
      <dgm:prSet/>
      <dgm:spPr/>
      <dgm:t>
        <a:bodyPr/>
        <a:lstStyle/>
        <a:p>
          <a:endParaRPr lang="fr-FR" sz="1100" b="0">
            <a:solidFill>
              <a:schemeClr val="tx1"/>
            </a:solidFill>
          </a:endParaRPr>
        </a:p>
      </dgm:t>
    </dgm:pt>
    <dgm:pt modelId="{E0A7B8E3-9F7A-429D-83A5-60F592FAD6CE}" type="sibTrans" cxnId="{BC8CDBF1-A455-437D-894C-239ADB2B6374}">
      <dgm:prSet/>
      <dgm:spPr/>
      <dgm:t>
        <a:bodyPr/>
        <a:lstStyle/>
        <a:p>
          <a:endParaRPr lang="fr-FR" sz="1100" b="0">
            <a:solidFill>
              <a:schemeClr val="tx1"/>
            </a:solidFill>
          </a:endParaRPr>
        </a:p>
      </dgm:t>
    </dgm:pt>
    <dgm:pt modelId="{50AFFF83-84C4-47BB-8A59-15B7EC8251E8}">
      <dgm:prSet custT="1"/>
      <dgm:spPr/>
      <dgm:t>
        <a:bodyPr/>
        <a:lstStyle/>
        <a:p>
          <a:pPr rtl="0"/>
          <a:r>
            <a:rPr lang="fr-FR" sz="1400" b="0" dirty="0" smtClean="0">
              <a:solidFill>
                <a:schemeClr val="tx1"/>
              </a:solidFill>
              <a:ea typeface="ＭＳ Ｐゴシック" pitchFamily="34" charset="-128"/>
            </a:rPr>
            <a:t>Echanges inter équipes</a:t>
          </a:r>
          <a:endParaRPr lang="fr-FR" sz="1100" b="0" dirty="0">
            <a:solidFill>
              <a:schemeClr val="tx1"/>
            </a:solidFill>
          </a:endParaRPr>
        </a:p>
      </dgm:t>
    </dgm:pt>
    <dgm:pt modelId="{6B15AFB4-8D36-4F35-A2D9-30F8BDF0709C}" type="parTrans" cxnId="{FCBD7A2B-214B-41F9-AA6F-0B19EE6EB4D3}">
      <dgm:prSet/>
      <dgm:spPr/>
      <dgm:t>
        <a:bodyPr/>
        <a:lstStyle/>
        <a:p>
          <a:endParaRPr lang="fr-FR" sz="1100" b="0">
            <a:solidFill>
              <a:schemeClr val="tx1"/>
            </a:solidFill>
          </a:endParaRPr>
        </a:p>
      </dgm:t>
    </dgm:pt>
    <dgm:pt modelId="{94918C3B-8E0D-43CF-A26D-A7ADDA6248B3}" type="sibTrans" cxnId="{FCBD7A2B-214B-41F9-AA6F-0B19EE6EB4D3}">
      <dgm:prSet/>
      <dgm:spPr/>
      <dgm:t>
        <a:bodyPr/>
        <a:lstStyle/>
        <a:p>
          <a:endParaRPr lang="fr-FR" sz="1100" b="0">
            <a:solidFill>
              <a:schemeClr val="tx1"/>
            </a:solidFill>
          </a:endParaRPr>
        </a:p>
      </dgm:t>
    </dgm:pt>
    <dgm:pt modelId="{087E1A19-7E3A-4B21-BD25-EB987C0AB47B}">
      <dgm:prSet custT="1"/>
      <dgm:spPr/>
      <dgm:t>
        <a:bodyPr/>
        <a:lstStyle/>
        <a:p>
          <a:r>
            <a:rPr lang="fr-FR" sz="1400" b="0" dirty="0" smtClean="0">
              <a:solidFill>
                <a:schemeClr val="tx1"/>
              </a:solidFill>
              <a:ea typeface="ＭＳ Ｐゴシック" pitchFamily="34" charset="-128"/>
            </a:rPr>
            <a:t>Créer une </a:t>
          </a:r>
          <a:r>
            <a:rPr lang="fr-FR" sz="1400" b="1" dirty="0" smtClean="0">
              <a:solidFill>
                <a:schemeClr val="tx1"/>
              </a:solidFill>
              <a:ea typeface="ＭＳ Ｐゴシック" pitchFamily="34" charset="-128"/>
            </a:rPr>
            <a:t>dynamique</a:t>
          </a:r>
          <a:r>
            <a:rPr lang="fr-FR" sz="1400" b="0" dirty="0" smtClean="0">
              <a:solidFill>
                <a:schemeClr val="tx1"/>
              </a:solidFill>
              <a:ea typeface="ＭＳ Ｐゴシック" pitchFamily="34" charset="-128"/>
            </a:rPr>
            <a:t> </a:t>
          </a:r>
          <a:r>
            <a:rPr lang="fr-FR" sz="1400" b="1" dirty="0" smtClean="0">
              <a:solidFill>
                <a:schemeClr val="tx1"/>
              </a:solidFill>
              <a:ea typeface="ＭＳ Ｐゴシック" pitchFamily="34" charset="-128"/>
            </a:rPr>
            <a:t>d’échanges</a:t>
          </a:r>
          <a:r>
            <a:rPr lang="fr-FR" sz="1400" b="0" dirty="0" smtClean="0">
              <a:solidFill>
                <a:schemeClr val="tx1"/>
              </a:solidFill>
              <a:ea typeface="ＭＳ Ｐゴシック" pitchFamily="34" charset="-128"/>
            </a:rPr>
            <a:t> entre collaborateurs, managers d’équipes et management du département</a:t>
          </a:r>
          <a:endParaRPr lang="fr-FR" sz="1400" b="0" dirty="0">
            <a:solidFill>
              <a:schemeClr val="tx1"/>
            </a:solidFill>
          </a:endParaRPr>
        </a:p>
      </dgm:t>
    </dgm:pt>
    <dgm:pt modelId="{5F1232D7-7038-43B0-B811-00E22BA1A366}" type="parTrans" cxnId="{37452AF2-972E-4BC8-8BFB-D5FD039E8B15}">
      <dgm:prSet/>
      <dgm:spPr/>
      <dgm:t>
        <a:bodyPr/>
        <a:lstStyle/>
        <a:p>
          <a:endParaRPr lang="fr-FR" sz="1100" b="0">
            <a:solidFill>
              <a:schemeClr val="tx1"/>
            </a:solidFill>
          </a:endParaRPr>
        </a:p>
      </dgm:t>
    </dgm:pt>
    <dgm:pt modelId="{393328EC-508D-4547-877C-381836252017}" type="sibTrans" cxnId="{37452AF2-972E-4BC8-8BFB-D5FD039E8B15}">
      <dgm:prSet/>
      <dgm:spPr/>
      <dgm:t>
        <a:bodyPr/>
        <a:lstStyle/>
        <a:p>
          <a:endParaRPr lang="fr-FR" sz="1100" b="0">
            <a:solidFill>
              <a:schemeClr val="tx1"/>
            </a:solidFill>
          </a:endParaRPr>
        </a:p>
      </dgm:t>
    </dgm:pt>
    <dgm:pt modelId="{E7A81963-87AD-468D-8134-480C4089FBE6}" type="pres">
      <dgm:prSet presAssocID="{D09F2B6C-9BE3-4FDC-B9B4-E265245923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1DF056-ECB7-48FC-8B5B-64F6E2BFD2A4}" type="pres">
      <dgm:prSet presAssocID="{D09F2B6C-9BE3-4FDC-B9B4-E2652459235B}" presName="matrix" presStyleCnt="0"/>
      <dgm:spPr/>
      <dgm:t>
        <a:bodyPr/>
        <a:lstStyle/>
        <a:p>
          <a:endParaRPr lang="fr-FR"/>
        </a:p>
      </dgm:t>
    </dgm:pt>
    <dgm:pt modelId="{413F7522-F89B-4E4F-980D-C71FB4A4FB31}" type="pres">
      <dgm:prSet presAssocID="{D09F2B6C-9BE3-4FDC-B9B4-E2652459235B}" presName="tile1" presStyleLbl="node1" presStyleIdx="0" presStyleCnt="4" custLinFactNeighborY="-1058"/>
      <dgm:spPr/>
      <dgm:t>
        <a:bodyPr/>
        <a:lstStyle/>
        <a:p>
          <a:endParaRPr lang="fr-FR"/>
        </a:p>
      </dgm:t>
    </dgm:pt>
    <dgm:pt modelId="{5D032795-272B-4DF4-BEEF-0E1979D29251}" type="pres">
      <dgm:prSet presAssocID="{D09F2B6C-9BE3-4FDC-B9B4-E265245923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9ABA17-DB3F-4898-8083-EA7C2D889A00}" type="pres">
      <dgm:prSet presAssocID="{D09F2B6C-9BE3-4FDC-B9B4-E2652459235B}" presName="tile2" presStyleLbl="node1" presStyleIdx="1" presStyleCnt="4"/>
      <dgm:spPr/>
      <dgm:t>
        <a:bodyPr/>
        <a:lstStyle/>
        <a:p>
          <a:endParaRPr lang="fr-FR"/>
        </a:p>
      </dgm:t>
    </dgm:pt>
    <dgm:pt modelId="{D3526721-BC76-4907-9F34-FFF51668828D}" type="pres">
      <dgm:prSet presAssocID="{D09F2B6C-9BE3-4FDC-B9B4-E265245923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6E88F9-CC10-437E-BA35-D2018F908650}" type="pres">
      <dgm:prSet presAssocID="{D09F2B6C-9BE3-4FDC-B9B4-E2652459235B}" presName="tile3" presStyleLbl="node1" presStyleIdx="2" presStyleCnt="4"/>
      <dgm:spPr/>
      <dgm:t>
        <a:bodyPr/>
        <a:lstStyle/>
        <a:p>
          <a:endParaRPr lang="fr-FR"/>
        </a:p>
      </dgm:t>
    </dgm:pt>
    <dgm:pt modelId="{D2928B3B-15BD-4306-8D6E-98A2CAD8BF3A}" type="pres">
      <dgm:prSet presAssocID="{D09F2B6C-9BE3-4FDC-B9B4-E265245923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34E4E5-AE74-4650-A6F1-197D9D61911C}" type="pres">
      <dgm:prSet presAssocID="{D09F2B6C-9BE3-4FDC-B9B4-E2652459235B}" presName="tile4" presStyleLbl="node1" presStyleIdx="3" presStyleCnt="4"/>
      <dgm:spPr/>
      <dgm:t>
        <a:bodyPr/>
        <a:lstStyle/>
        <a:p>
          <a:endParaRPr lang="fr-FR"/>
        </a:p>
      </dgm:t>
    </dgm:pt>
    <dgm:pt modelId="{C2528708-7C82-43A4-AA21-7627E106EA60}" type="pres">
      <dgm:prSet presAssocID="{D09F2B6C-9BE3-4FDC-B9B4-E265245923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40D36B-8B4F-40B0-9CA9-368F6AACC8BC}" type="pres">
      <dgm:prSet presAssocID="{D09F2B6C-9BE3-4FDC-B9B4-E2652459235B}" presName="centerTile" presStyleLbl="fgShp" presStyleIdx="0" presStyleCnt="1" custScaleX="333333" custScaleY="4296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37014C4D-0432-45CB-BDEB-7DD28EF0F4F3}" type="presOf" srcId="{087E1A19-7E3A-4B21-BD25-EB987C0AB47B}" destId="{413F7522-F89B-4E4F-980D-C71FB4A4FB31}" srcOrd="0" destOrd="0" presId="urn:microsoft.com/office/officeart/2005/8/layout/matrix1"/>
    <dgm:cxn modelId="{AC1F3E8C-E69E-4951-81B2-BA688CD6A7A5}" type="presOf" srcId="{C6BEB311-C3E5-47C0-B147-45F79E6BB188}" destId="{D2928B3B-15BD-4306-8D6E-98A2CAD8BF3A}" srcOrd="1" destOrd="0" presId="urn:microsoft.com/office/officeart/2005/8/layout/matrix1"/>
    <dgm:cxn modelId="{CA5D4AFF-801C-4BC9-944A-EA3EA22505DB}" type="presOf" srcId="{406BAC1C-477B-4E11-8571-42563F3E2E6A}" destId="{4540D36B-8B4F-40B0-9CA9-368F6AACC8BC}" srcOrd="0" destOrd="0" presId="urn:microsoft.com/office/officeart/2005/8/layout/matrix1"/>
    <dgm:cxn modelId="{5193EAE9-1166-4F8B-8C9A-0EDE0B487ED6}" type="presOf" srcId="{3307C498-C1A8-442B-AB7C-CA3B9D27B934}" destId="{149ABA17-DB3F-4898-8083-EA7C2D889A00}" srcOrd="0" destOrd="0" presId="urn:microsoft.com/office/officeart/2005/8/layout/matrix1"/>
    <dgm:cxn modelId="{92B885DD-6911-411D-9480-BCC0A8D92ACC}" type="presOf" srcId="{50AFFF83-84C4-47BB-8A59-15B7EC8251E8}" destId="{C2528708-7C82-43A4-AA21-7627E106EA60}" srcOrd="1" destOrd="0" presId="urn:microsoft.com/office/officeart/2005/8/layout/matrix1"/>
    <dgm:cxn modelId="{A185B203-55BC-48FA-AD87-C9633E621287}" type="presOf" srcId="{D09F2B6C-9BE3-4FDC-B9B4-E2652459235B}" destId="{E7A81963-87AD-468D-8134-480C4089FBE6}" srcOrd="0" destOrd="0" presId="urn:microsoft.com/office/officeart/2005/8/layout/matrix1"/>
    <dgm:cxn modelId="{BC8CDBF1-A455-437D-894C-239ADB2B6374}" srcId="{406BAC1C-477B-4E11-8571-42563F3E2E6A}" destId="{C6BEB311-C3E5-47C0-B147-45F79E6BB188}" srcOrd="2" destOrd="0" parTransId="{57A5654E-EDCA-43BA-87A3-F56ACCDD9AF5}" sibTransId="{E0A7B8E3-9F7A-429D-83A5-60F592FAD6CE}"/>
    <dgm:cxn modelId="{B806F8B4-140F-4ACF-A9B6-E9AC2EB86F47}" type="presOf" srcId="{50AFFF83-84C4-47BB-8A59-15B7EC8251E8}" destId="{8234E4E5-AE74-4650-A6F1-197D9D61911C}" srcOrd="0" destOrd="0" presId="urn:microsoft.com/office/officeart/2005/8/layout/matrix1"/>
    <dgm:cxn modelId="{149E1271-A6DF-48D7-A220-0889D5C49D6A}" srcId="{D09F2B6C-9BE3-4FDC-B9B4-E2652459235B}" destId="{406BAC1C-477B-4E11-8571-42563F3E2E6A}" srcOrd="0" destOrd="0" parTransId="{BB8D8C05-86BE-4999-B3DC-A95F60F5B087}" sibTransId="{ED0023D5-18A2-43F2-8AD8-30A4553E314D}"/>
    <dgm:cxn modelId="{FCBD7A2B-214B-41F9-AA6F-0B19EE6EB4D3}" srcId="{406BAC1C-477B-4E11-8571-42563F3E2E6A}" destId="{50AFFF83-84C4-47BB-8A59-15B7EC8251E8}" srcOrd="3" destOrd="0" parTransId="{6B15AFB4-8D36-4F35-A2D9-30F8BDF0709C}" sibTransId="{94918C3B-8E0D-43CF-A26D-A7ADDA6248B3}"/>
    <dgm:cxn modelId="{F4BB32AB-CE48-4FDF-9AC7-C83F61EEAEE1}" srcId="{406BAC1C-477B-4E11-8571-42563F3E2E6A}" destId="{3307C498-C1A8-442B-AB7C-CA3B9D27B934}" srcOrd="1" destOrd="0" parTransId="{0D23DAD1-E7FC-4F1F-834E-F467DCFDAD62}" sibTransId="{1B4B40BB-492B-47D5-B154-50F29C9D3104}"/>
    <dgm:cxn modelId="{540719A0-8AEA-44B9-BF95-F74A54AB2A45}" type="presOf" srcId="{C6BEB311-C3E5-47C0-B147-45F79E6BB188}" destId="{DE6E88F9-CC10-437E-BA35-D2018F908650}" srcOrd="0" destOrd="0" presId="urn:microsoft.com/office/officeart/2005/8/layout/matrix1"/>
    <dgm:cxn modelId="{37452AF2-972E-4BC8-8BFB-D5FD039E8B15}" srcId="{406BAC1C-477B-4E11-8571-42563F3E2E6A}" destId="{087E1A19-7E3A-4B21-BD25-EB987C0AB47B}" srcOrd="0" destOrd="0" parTransId="{5F1232D7-7038-43B0-B811-00E22BA1A366}" sibTransId="{393328EC-508D-4547-877C-381836252017}"/>
    <dgm:cxn modelId="{73A3F0DB-5062-4842-92C4-A23CD16DB0CF}" type="presOf" srcId="{087E1A19-7E3A-4B21-BD25-EB987C0AB47B}" destId="{5D032795-272B-4DF4-BEEF-0E1979D29251}" srcOrd="1" destOrd="0" presId="urn:microsoft.com/office/officeart/2005/8/layout/matrix1"/>
    <dgm:cxn modelId="{742A6880-298C-4D3F-B5B7-AB8367000D15}" type="presOf" srcId="{3307C498-C1A8-442B-AB7C-CA3B9D27B934}" destId="{D3526721-BC76-4907-9F34-FFF51668828D}" srcOrd="1" destOrd="0" presId="urn:microsoft.com/office/officeart/2005/8/layout/matrix1"/>
    <dgm:cxn modelId="{734BFA2B-34E6-476B-9F1F-CFC517908B6F}" type="presParOf" srcId="{E7A81963-87AD-468D-8134-480C4089FBE6}" destId="{781DF056-ECB7-48FC-8B5B-64F6E2BFD2A4}" srcOrd="0" destOrd="0" presId="urn:microsoft.com/office/officeart/2005/8/layout/matrix1"/>
    <dgm:cxn modelId="{F43EC6B1-C440-4082-B153-2F2345F86CAC}" type="presParOf" srcId="{781DF056-ECB7-48FC-8B5B-64F6E2BFD2A4}" destId="{413F7522-F89B-4E4F-980D-C71FB4A4FB31}" srcOrd="0" destOrd="0" presId="urn:microsoft.com/office/officeart/2005/8/layout/matrix1"/>
    <dgm:cxn modelId="{34E736E6-4E23-4CFB-BA34-296880F8CB39}" type="presParOf" srcId="{781DF056-ECB7-48FC-8B5B-64F6E2BFD2A4}" destId="{5D032795-272B-4DF4-BEEF-0E1979D29251}" srcOrd="1" destOrd="0" presId="urn:microsoft.com/office/officeart/2005/8/layout/matrix1"/>
    <dgm:cxn modelId="{7F2792C7-E318-449C-A7B3-8DA16F3F098A}" type="presParOf" srcId="{781DF056-ECB7-48FC-8B5B-64F6E2BFD2A4}" destId="{149ABA17-DB3F-4898-8083-EA7C2D889A00}" srcOrd="2" destOrd="0" presId="urn:microsoft.com/office/officeart/2005/8/layout/matrix1"/>
    <dgm:cxn modelId="{5E18F356-D1E1-41A2-8C9E-0E61732BA37C}" type="presParOf" srcId="{781DF056-ECB7-48FC-8B5B-64F6E2BFD2A4}" destId="{D3526721-BC76-4907-9F34-FFF51668828D}" srcOrd="3" destOrd="0" presId="urn:microsoft.com/office/officeart/2005/8/layout/matrix1"/>
    <dgm:cxn modelId="{30C7CF4A-B6DD-43B0-878C-4F35FDCD9AE3}" type="presParOf" srcId="{781DF056-ECB7-48FC-8B5B-64F6E2BFD2A4}" destId="{DE6E88F9-CC10-437E-BA35-D2018F908650}" srcOrd="4" destOrd="0" presId="urn:microsoft.com/office/officeart/2005/8/layout/matrix1"/>
    <dgm:cxn modelId="{51D98A33-5625-4AED-84B4-BDB560E66AE2}" type="presParOf" srcId="{781DF056-ECB7-48FC-8B5B-64F6E2BFD2A4}" destId="{D2928B3B-15BD-4306-8D6E-98A2CAD8BF3A}" srcOrd="5" destOrd="0" presId="urn:microsoft.com/office/officeart/2005/8/layout/matrix1"/>
    <dgm:cxn modelId="{6EAC2A6D-B209-4C83-AA0A-0297C31D01B7}" type="presParOf" srcId="{781DF056-ECB7-48FC-8B5B-64F6E2BFD2A4}" destId="{8234E4E5-AE74-4650-A6F1-197D9D61911C}" srcOrd="6" destOrd="0" presId="urn:microsoft.com/office/officeart/2005/8/layout/matrix1"/>
    <dgm:cxn modelId="{D692C79D-FF5A-422E-B786-EDB21DD86E6B}" type="presParOf" srcId="{781DF056-ECB7-48FC-8B5B-64F6E2BFD2A4}" destId="{C2528708-7C82-43A4-AA21-7627E106EA60}" srcOrd="7" destOrd="0" presId="urn:microsoft.com/office/officeart/2005/8/layout/matrix1"/>
    <dgm:cxn modelId="{2F6B0991-51D3-4F3F-91A0-8CB3EFA75ED4}" type="presParOf" srcId="{E7A81963-87AD-468D-8134-480C4089FBE6}" destId="{4540D36B-8B4F-40B0-9CA9-368F6AACC8B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697814-7FA2-45B1-B08E-CB34D515CC48}" type="doc">
      <dgm:prSet loTypeId="urn:microsoft.com/office/officeart/2005/8/layout/default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7170B49E-4DA2-40E0-BAAD-68FA41C05B04}">
      <dgm:prSet custT="1"/>
      <dgm:spPr/>
      <dgm:t>
        <a:bodyPr/>
        <a:lstStyle/>
        <a:p>
          <a:pPr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dirty="0" smtClean="0"/>
            <a:t>Communiquer</a:t>
          </a:r>
          <a:r>
            <a:rPr lang="fr-FR" sz="1400" b="0" dirty="0" smtClean="0"/>
            <a:t> auprès des managers et collaborateurs tout au long du projet pour les rendre acteurs du changement</a:t>
          </a:r>
          <a:endParaRPr lang="fr-FR" sz="1400" b="0" dirty="0"/>
        </a:p>
      </dgm:t>
    </dgm:pt>
    <dgm:pt modelId="{29D2379C-60D5-4C35-887B-C4E81E38F9FE}" type="parTrans" cxnId="{A1AECE40-8936-46AB-8155-4BEEBB1C2792}">
      <dgm:prSet/>
      <dgm:spPr/>
      <dgm:t>
        <a:bodyPr/>
        <a:lstStyle/>
        <a:p>
          <a:pPr algn="ctr"/>
          <a:endParaRPr lang="fr-FR" sz="1400" b="0"/>
        </a:p>
      </dgm:t>
    </dgm:pt>
    <dgm:pt modelId="{405E6E0F-6340-4D58-9426-BD67C38399E1}" type="sibTrans" cxnId="{A1AECE40-8936-46AB-8155-4BEEBB1C2792}">
      <dgm:prSet custT="1"/>
      <dgm:spPr/>
      <dgm:t>
        <a:bodyPr/>
        <a:lstStyle/>
        <a:p>
          <a:pPr algn="ctr"/>
          <a:endParaRPr lang="fr-FR" sz="1400" b="0"/>
        </a:p>
      </dgm:t>
    </dgm:pt>
    <dgm:pt modelId="{4E8CF3AA-A624-4FD7-963C-75A9E763905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fr-FR" sz="1400" b="0" dirty="0" smtClean="0"/>
            <a:t>Déterminer le  </a:t>
          </a:r>
          <a:r>
            <a:rPr lang="fr-FR" sz="1400" b="1" dirty="0" smtClean="0"/>
            <a:t>meilleur moment </a:t>
          </a:r>
          <a:r>
            <a:rPr lang="fr-FR" sz="1400" b="0" dirty="0" smtClean="0"/>
            <a:t>pour s’y consacrer / planning de production </a:t>
          </a:r>
          <a:endParaRPr lang="fr-FR" sz="1400" b="0" dirty="0"/>
        </a:p>
      </dgm:t>
    </dgm:pt>
    <dgm:pt modelId="{20935595-5126-4092-813C-B9EDC612ACE2}" type="parTrans" cxnId="{3E1A147F-34E1-4E53-B3FC-86DD01F79BF2}">
      <dgm:prSet/>
      <dgm:spPr/>
      <dgm:t>
        <a:bodyPr/>
        <a:lstStyle/>
        <a:p>
          <a:pPr algn="ctr"/>
          <a:endParaRPr lang="fr-FR" sz="1400" b="0"/>
        </a:p>
      </dgm:t>
    </dgm:pt>
    <dgm:pt modelId="{5E6B5CA6-9B1C-4BED-8C13-B23E50B2D4FC}" type="sibTrans" cxnId="{3E1A147F-34E1-4E53-B3FC-86DD01F79BF2}">
      <dgm:prSet custT="1"/>
      <dgm:spPr/>
      <dgm:t>
        <a:bodyPr/>
        <a:lstStyle/>
        <a:p>
          <a:pPr algn="ctr"/>
          <a:endParaRPr lang="fr-FR" sz="1400" b="0"/>
        </a:p>
      </dgm:t>
    </dgm:pt>
    <dgm:pt modelId="{C830141A-9E0C-4779-AFAC-70154EB8275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fr-FR" sz="1400" b="0" dirty="0" smtClean="0"/>
            <a:t>Prévoir une </a:t>
          </a:r>
          <a:r>
            <a:rPr lang="fr-FR" sz="1400" b="1" dirty="0" smtClean="0"/>
            <a:t>revue</a:t>
          </a:r>
          <a:r>
            <a:rPr lang="fr-FR" sz="1400" b="0" dirty="0" smtClean="0"/>
            <a:t> de la matrice à périodicité définie</a:t>
          </a:r>
          <a:endParaRPr lang="fr-FR" sz="1400" b="0" dirty="0"/>
        </a:p>
      </dgm:t>
    </dgm:pt>
    <dgm:pt modelId="{DA1781F1-0478-4993-8604-6C7AD151021A}" type="parTrans" cxnId="{73F4379C-83B4-4605-BA47-0889AC7FB55F}">
      <dgm:prSet/>
      <dgm:spPr/>
      <dgm:t>
        <a:bodyPr/>
        <a:lstStyle/>
        <a:p>
          <a:pPr algn="ctr"/>
          <a:endParaRPr lang="fr-FR" sz="1400" b="0"/>
        </a:p>
      </dgm:t>
    </dgm:pt>
    <dgm:pt modelId="{27EF53DC-AD9A-4187-B147-CC14D1ECDCDC}" type="sibTrans" cxnId="{73F4379C-83B4-4605-BA47-0889AC7FB55F}">
      <dgm:prSet/>
      <dgm:spPr/>
      <dgm:t>
        <a:bodyPr/>
        <a:lstStyle/>
        <a:p>
          <a:pPr algn="ctr"/>
          <a:endParaRPr lang="fr-FR" sz="1400" b="0"/>
        </a:p>
      </dgm:t>
    </dgm:pt>
    <dgm:pt modelId="{C1BA55A9-4FC0-4E79-B321-FD1CF59C12F3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dirty="0" smtClean="0"/>
            <a:t>Implication</a:t>
          </a:r>
          <a:r>
            <a:rPr lang="fr-FR" sz="1400" b="0" dirty="0" smtClean="0"/>
            <a:t> forte management et collaborateurs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b="0" dirty="0" smtClean="0"/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0" dirty="0" smtClean="0"/>
            <a:t>Inscription dans les objectifs annuels</a:t>
          </a:r>
        </a:p>
        <a:p>
          <a:pPr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dirty="0"/>
        </a:p>
      </dgm:t>
    </dgm:pt>
    <dgm:pt modelId="{0D61C5C7-ACE3-4B1E-8D04-4796F1225B68}" type="parTrans" cxnId="{3BD769A2-A174-4C8A-84FC-7A1E028318D6}">
      <dgm:prSet/>
      <dgm:spPr/>
      <dgm:t>
        <a:bodyPr/>
        <a:lstStyle/>
        <a:p>
          <a:pPr algn="ctr"/>
          <a:endParaRPr lang="fr-FR" sz="1400" b="0"/>
        </a:p>
      </dgm:t>
    </dgm:pt>
    <dgm:pt modelId="{0ECECC40-57D5-46B7-B1FA-5F0E81E71528}" type="sibTrans" cxnId="{3BD769A2-A174-4C8A-84FC-7A1E028318D6}">
      <dgm:prSet/>
      <dgm:spPr/>
      <dgm:t>
        <a:bodyPr/>
        <a:lstStyle/>
        <a:p>
          <a:pPr algn="ctr"/>
          <a:endParaRPr lang="fr-FR" sz="1400" b="0"/>
        </a:p>
      </dgm:t>
    </dgm:pt>
    <dgm:pt modelId="{DCF4A64F-A5C1-4724-AAFF-0960C77BB8DB}">
      <dgm:prSet custT="1"/>
      <dgm:spPr/>
      <dgm:t>
        <a:bodyPr/>
        <a:lstStyle/>
        <a:p>
          <a:pPr algn="ctr" rtl="0"/>
          <a:r>
            <a:rPr lang="fr-FR" sz="1400" b="0" i="0" dirty="0" smtClean="0"/>
            <a:t>Présence du coach méthodologique:</a:t>
          </a:r>
        </a:p>
        <a:p>
          <a:pPr algn="ctr" rtl="0"/>
          <a:r>
            <a:rPr lang="fr-FR" sz="1400" b="0" i="0" dirty="0" smtClean="0"/>
            <a:t>Neutralité, légitimité méthodologique, aiguillon pour sortir du quotidien, challenge </a:t>
          </a:r>
          <a:endParaRPr lang="fr-FR" sz="1400" b="0" i="0" dirty="0"/>
        </a:p>
      </dgm:t>
    </dgm:pt>
    <dgm:pt modelId="{F40C90B6-6EB0-4843-9902-04F83C2BE988}" type="parTrans" cxnId="{7B08DD6E-4930-4030-84FA-5BD0FC530CBB}">
      <dgm:prSet/>
      <dgm:spPr/>
      <dgm:t>
        <a:bodyPr/>
        <a:lstStyle/>
        <a:p>
          <a:pPr algn="ctr"/>
          <a:endParaRPr lang="fr-FR" sz="1400" b="0"/>
        </a:p>
      </dgm:t>
    </dgm:pt>
    <dgm:pt modelId="{11CCEF6D-66AA-4EA0-91BC-FA4F97CE8282}" type="sibTrans" cxnId="{7B08DD6E-4930-4030-84FA-5BD0FC530CBB}">
      <dgm:prSet/>
      <dgm:spPr/>
      <dgm:t>
        <a:bodyPr/>
        <a:lstStyle/>
        <a:p>
          <a:pPr algn="ctr"/>
          <a:endParaRPr lang="fr-FR" sz="1400" b="0"/>
        </a:p>
      </dgm:t>
    </dgm:pt>
    <dgm:pt modelId="{4E9B5AB9-FA20-4E5F-883A-9F93E3678470}">
      <dgm:prSet custT="1"/>
      <dgm:spPr/>
      <dgm:t>
        <a:bodyPr/>
        <a:lstStyle/>
        <a:p>
          <a:pPr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dirty="0" smtClean="0">
              <a:solidFill>
                <a:srgbClr val="000000"/>
              </a:solidFill>
              <a:cs typeface="Arial" charset="0"/>
            </a:rPr>
            <a:t>L’entretien collaborateur/manager </a:t>
          </a:r>
          <a:r>
            <a:rPr lang="fr-FR" sz="1400" b="0" dirty="0" smtClean="0">
              <a:solidFill>
                <a:srgbClr val="000000"/>
              </a:solidFill>
              <a:cs typeface="Arial" charset="0"/>
            </a:rPr>
            <a:t>n’est en aucun </a:t>
          </a:r>
          <a:r>
            <a:rPr lang="fr-FR" sz="1400" b="0" dirty="0" smtClean="0"/>
            <a:t>cas un entretien d’évaluation individuelle : c’est un échange sur le niveau de connaissance du collaborateur de l’activité</a:t>
          </a:r>
          <a:endParaRPr lang="fr-FR" sz="1400" b="0" dirty="0"/>
        </a:p>
      </dgm:t>
    </dgm:pt>
    <dgm:pt modelId="{E0861B78-7295-404B-95F2-B7EFF2E442C2}" type="parTrans" cxnId="{3D98697F-35F4-4513-BDC8-4D35E0BC9E47}">
      <dgm:prSet/>
      <dgm:spPr/>
      <dgm:t>
        <a:bodyPr/>
        <a:lstStyle/>
        <a:p>
          <a:endParaRPr lang="fr-FR" sz="1400"/>
        </a:p>
      </dgm:t>
    </dgm:pt>
    <dgm:pt modelId="{03080F76-E3E8-4C58-B10A-F25DEC656F65}" type="sibTrans" cxnId="{3D98697F-35F4-4513-BDC8-4D35E0BC9E47}">
      <dgm:prSet/>
      <dgm:spPr/>
      <dgm:t>
        <a:bodyPr/>
        <a:lstStyle/>
        <a:p>
          <a:endParaRPr lang="fr-FR" sz="1400"/>
        </a:p>
      </dgm:t>
    </dgm:pt>
    <dgm:pt modelId="{7115B3F7-C7BC-45F4-9F21-396E40BD2C8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fr-FR" sz="1400" b="0" dirty="0" smtClean="0"/>
            <a:t>Ne pas chercher à être </a:t>
          </a:r>
          <a:r>
            <a:rPr lang="fr-FR" sz="1400" b="1" dirty="0" smtClean="0"/>
            <a:t>exhaustif</a:t>
          </a:r>
          <a:r>
            <a:rPr lang="fr-FR" sz="1400" b="0" dirty="0" smtClean="0"/>
            <a:t> / à être parfait  dès le début </a:t>
          </a:r>
          <a:endParaRPr lang="fr-FR" sz="1400" b="0" dirty="0"/>
        </a:p>
      </dgm:t>
    </dgm:pt>
    <dgm:pt modelId="{DCF6EF28-811A-411E-AD3A-2E99B3CF4619}" type="parTrans" cxnId="{ED1AF3E8-1A68-48C9-A6B7-E78E7DD7FB6F}">
      <dgm:prSet/>
      <dgm:spPr/>
      <dgm:t>
        <a:bodyPr/>
        <a:lstStyle/>
        <a:p>
          <a:endParaRPr lang="fr-FR" sz="1400"/>
        </a:p>
      </dgm:t>
    </dgm:pt>
    <dgm:pt modelId="{B16DDC5F-C6BF-4A89-9C82-CD113ED70BFE}" type="sibTrans" cxnId="{ED1AF3E8-1A68-48C9-A6B7-E78E7DD7FB6F}">
      <dgm:prSet/>
      <dgm:spPr/>
      <dgm:t>
        <a:bodyPr/>
        <a:lstStyle/>
        <a:p>
          <a:endParaRPr lang="fr-FR" sz="1400"/>
        </a:p>
      </dgm:t>
    </dgm:pt>
    <dgm:pt modelId="{55F31728-4CD5-48F9-AE1E-9DC703289996}">
      <dgm:prSet custT="1"/>
      <dgm:spPr/>
      <dgm:t>
        <a:bodyPr/>
        <a:lstStyle/>
        <a:p>
          <a:pPr algn="ctr" rtl="0"/>
          <a:r>
            <a:rPr lang="fr-FR" sz="1400" b="0" i="0" dirty="0" smtClean="0"/>
            <a:t>Binôme Consultant / Métier</a:t>
          </a:r>
          <a:endParaRPr lang="fr-FR" sz="1400" b="0" i="0" dirty="0"/>
        </a:p>
      </dgm:t>
    </dgm:pt>
    <dgm:pt modelId="{E2DC9E89-2628-4F9E-A6B5-87E96E8BA935}" type="parTrans" cxnId="{CEA0E2A6-C015-4725-AE13-AED3248352AC}">
      <dgm:prSet/>
      <dgm:spPr/>
      <dgm:t>
        <a:bodyPr/>
        <a:lstStyle/>
        <a:p>
          <a:endParaRPr lang="fr-FR" sz="1400"/>
        </a:p>
      </dgm:t>
    </dgm:pt>
    <dgm:pt modelId="{CEB1AD8B-F7C5-4797-AB02-E9C8898219B7}" type="sibTrans" cxnId="{CEA0E2A6-C015-4725-AE13-AED3248352AC}">
      <dgm:prSet/>
      <dgm:spPr/>
      <dgm:t>
        <a:bodyPr/>
        <a:lstStyle/>
        <a:p>
          <a:endParaRPr lang="fr-FR" sz="1400"/>
        </a:p>
      </dgm:t>
    </dgm:pt>
    <dgm:pt modelId="{C67CADE1-625D-4F30-81CE-3ADDE150ED34}">
      <dgm:prSet custT="1"/>
      <dgm:spPr/>
      <dgm:t>
        <a:bodyPr/>
        <a:lstStyle/>
        <a:p>
          <a:pPr algn="ctr" rtl="0"/>
          <a:r>
            <a:rPr lang="fr-FR" sz="1400" b="0" i="0" dirty="0" smtClean="0"/>
            <a:t>Les équipes et managers qui se sont véritablement appropriés la démarche et l’ont enrichie</a:t>
          </a:r>
          <a:endParaRPr lang="fr-FR" sz="1400" b="0" i="0" dirty="0"/>
        </a:p>
      </dgm:t>
    </dgm:pt>
    <dgm:pt modelId="{A775BF47-40A4-483D-8737-D7821490C4F0}" type="parTrans" cxnId="{67EEC2FD-AC40-475C-B9BE-220B0BB31BD5}">
      <dgm:prSet/>
      <dgm:spPr/>
      <dgm:t>
        <a:bodyPr/>
        <a:lstStyle/>
        <a:p>
          <a:endParaRPr lang="fr-FR" sz="1400"/>
        </a:p>
      </dgm:t>
    </dgm:pt>
    <dgm:pt modelId="{2DD8A43E-5BF3-4199-A10C-E33CA3C0796C}" type="sibTrans" cxnId="{67EEC2FD-AC40-475C-B9BE-220B0BB31BD5}">
      <dgm:prSet/>
      <dgm:spPr/>
      <dgm:t>
        <a:bodyPr/>
        <a:lstStyle/>
        <a:p>
          <a:endParaRPr lang="fr-FR" sz="1400"/>
        </a:p>
      </dgm:t>
    </dgm:pt>
    <dgm:pt modelId="{5156C694-197B-4C6B-B1F2-E3EE12CC7703}" type="pres">
      <dgm:prSet presAssocID="{03697814-7FA2-45B1-B08E-CB34D515CC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74534F-802F-41B3-88FB-837BDF573E8E}" type="pres">
      <dgm:prSet presAssocID="{4E9B5AB9-FA20-4E5F-883A-9F93E3678470}" presName="node" presStyleLbl="node1" presStyleIdx="0" presStyleCnt="9" custLinFactX="100000" custLinFactNeighborX="120000" custLinFactNeighborY="-19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38B2C5-9B7F-460E-BD97-62D49AE863E7}" type="pres">
      <dgm:prSet presAssocID="{03080F76-E3E8-4C58-B10A-F25DEC656F65}" presName="sibTrans" presStyleCnt="0"/>
      <dgm:spPr/>
      <dgm:t>
        <a:bodyPr/>
        <a:lstStyle/>
        <a:p>
          <a:endParaRPr lang="fr-FR"/>
        </a:p>
      </dgm:t>
    </dgm:pt>
    <dgm:pt modelId="{DBCDCFBF-229E-4E5A-8730-ED14E8578D4B}" type="pres">
      <dgm:prSet presAssocID="{7170B49E-4DA2-40E0-BAAD-68FA41C05B04}" presName="node" presStyleLbl="node1" presStyleIdx="1" presStyleCnt="9" custLinFactX="-10000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E5DEB1-B0D6-4665-B04D-B950E4800215}" type="pres">
      <dgm:prSet presAssocID="{405E6E0F-6340-4D58-9426-BD67C38399E1}" presName="sibTrans" presStyleCnt="0"/>
      <dgm:spPr/>
      <dgm:t>
        <a:bodyPr/>
        <a:lstStyle/>
        <a:p>
          <a:endParaRPr lang="fr-FR"/>
        </a:p>
      </dgm:t>
    </dgm:pt>
    <dgm:pt modelId="{F6903F4A-A117-4A51-90C8-39D07C652223}" type="pres">
      <dgm:prSet presAssocID="{4E8CF3AA-A624-4FD7-963C-75A9E7639058}" presName="node" presStyleLbl="node1" presStyleIdx="2" presStyleCnt="9" custLinFactX="-100000" custLinFactY="9396" custLinFactNeighborX="-12000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98290F-A932-4ABB-8F6A-100783061F6A}" type="pres">
      <dgm:prSet presAssocID="{5E6B5CA6-9B1C-4BED-8C13-B23E50B2D4FC}" presName="sibTrans" presStyleCnt="0"/>
      <dgm:spPr/>
      <dgm:t>
        <a:bodyPr/>
        <a:lstStyle/>
        <a:p>
          <a:endParaRPr lang="fr-FR"/>
        </a:p>
      </dgm:t>
    </dgm:pt>
    <dgm:pt modelId="{29B6F0EE-5491-4EF9-8D32-F7BF77A02ACA}" type="pres">
      <dgm:prSet presAssocID="{7115B3F7-C7BC-45F4-9F21-396E40BD2C83}" presName="node" presStyleLbl="node1" presStyleIdx="3" presStyleCnt="9" custLinFactX="8601" custLinFactNeighborX="100000" custLinFactNeighborY="-56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D7A837-8066-4A0D-8561-9FE7E9E11744}" type="pres">
      <dgm:prSet presAssocID="{B16DDC5F-C6BF-4A89-9C82-CD113ED70BFE}" presName="sibTrans" presStyleCnt="0"/>
      <dgm:spPr/>
      <dgm:t>
        <a:bodyPr/>
        <a:lstStyle/>
        <a:p>
          <a:endParaRPr lang="fr-FR"/>
        </a:p>
      </dgm:t>
    </dgm:pt>
    <dgm:pt modelId="{A349BF62-4F7B-4387-B754-7D67ABCA7B14}" type="pres">
      <dgm:prSet presAssocID="{C1BA55A9-4FC0-4E79-B321-FD1CF59C12F3}" presName="node" presStyleLbl="node1" presStyleIdx="4" presStyleCnt="9" custLinFactY="-16911" custLinFactNeighborX="-1906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A01156-89D7-442F-9CAF-946B03FEDA45}" type="pres">
      <dgm:prSet presAssocID="{0ECECC40-57D5-46B7-B1FA-5F0E81E71528}" presName="sibTrans" presStyleCnt="0"/>
      <dgm:spPr/>
      <dgm:t>
        <a:bodyPr/>
        <a:lstStyle/>
        <a:p>
          <a:endParaRPr lang="fr-FR"/>
        </a:p>
      </dgm:t>
    </dgm:pt>
    <dgm:pt modelId="{28F6A1AE-30DC-4233-B936-A79BCE587E58}" type="pres">
      <dgm:prSet presAssocID="{C830141A-9E0C-4779-AFAC-70154EB8275A}" presName="node" presStyleLbl="node1" presStyleIdx="5" presStyleCnt="9" custLinFactNeighborY="-72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11F163-984B-4CC8-B2F9-D2B6E54D2B2C}" type="pres">
      <dgm:prSet presAssocID="{27EF53DC-AD9A-4187-B147-CC14D1ECDCDC}" presName="sibTrans" presStyleCnt="0"/>
      <dgm:spPr/>
      <dgm:t>
        <a:bodyPr/>
        <a:lstStyle/>
        <a:p>
          <a:endParaRPr lang="fr-FR"/>
        </a:p>
      </dgm:t>
    </dgm:pt>
    <dgm:pt modelId="{666EFEEA-85E6-4B69-BC66-1AB967F1F975}" type="pres">
      <dgm:prSet presAssocID="{DCF4A64F-A5C1-4724-AAFF-0960C77BB8DB}" presName="node" presStyleLbl="node1" presStyleIdx="6" presStyleCnt="9" custScaleX="95353" custScaleY="87370" custLinFactNeighborY="-65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613199-7521-4611-92AD-2F37C0787217}" type="pres">
      <dgm:prSet presAssocID="{11CCEF6D-66AA-4EA0-91BC-FA4F97CE8282}" presName="sibTrans" presStyleCnt="0"/>
      <dgm:spPr/>
      <dgm:t>
        <a:bodyPr/>
        <a:lstStyle/>
        <a:p>
          <a:endParaRPr lang="fr-FR"/>
        </a:p>
      </dgm:t>
    </dgm:pt>
    <dgm:pt modelId="{ECB419FE-02BD-471B-AA7C-E50D78AB2FBD}" type="pres">
      <dgm:prSet presAssocID="{55F31728-4CD5-48F9-AE1E-9DC703289996}" presName="node" presStyleLbl="node1" presStyleIdx="7" presStyleCnt="9" custScaleY="87970" custLinFactNeighborY="-85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C56FE-5782-4114-8612-ACF989CD800C}" type="pres">
      <dgm:prSet presAssocID="{CEB1AD8B-F7C5-4797-AB02-E9C8898219B7}" presName="sibTrans" presStyleCnt="0"/>
      <dgm:spPr/>
      <dgm:t>
        <a:bodyPr/>
        <a:lstStyle/>
        <a:p>
          <a:endParaRPr lang="fr-FR"/>
        </a:p>
      </dgm:t>
    </dgm:pt>
    <dgm:pt modelId="{3C7674E8-B8C8-48F5-AB52-029D32FE816A}" type="pres">
      <dgm:prSet presAssocID="{C67CADE1-625D-4F30-81CE-3ADDE150ED34}" presName="node" presStyleLbl="node1" presStyleIdx="8" presStyleCnt="9" custScaleY="89764" custLinFactNeighborY="-92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AECE40-8936-46AB-8155-4BEEBB1C2792}" srcId="{03697814-7FA2-45B1-B08E-CB34D515CC48}" destId="{7170B49E-4DA2-40E0-BAAD-68FA41C05B04}" srcOrd="1" destOrd="0" parTransId="{29D2379C-60D5-4C35-887B-C4E81E38F9FE}" sibTransId="{405E6E0F-6340-4D58-9426-BD67C38399E1}"/>
    <dgm:cxn modelId="{7C27265D-7EF2-45D4-A3B5-A9F6D8CDA7C5}" type="presOf" srcId="{55F31728-4CD5-48F9-AE1E-9DC703289996}" destId="{ECB419FE-02BD-471B-AA7C-E50D78AB2FBD}" srcOrd="0" destOrd="0" presId="urn:microsoft.com/office/officeart/2005/8/layout/default"/>
    <dgm:cxn modelId="{7B08DD6E-4930-4030-84FA-5BD0FC530CBB}" srcId="{03697814-7FA2-45B1-B08E-CB34D515CC48}" destId="{DCF4A64F-A5C1-4724-AAFF-0960C77BB8DB}" srcOrd="6" destOrd="0" parTransId="{F40C90B6-6EB0-4843-9902-04F83C2BE988}" sibTransId="{11CCEF6D-66AA-4EA0-91BC-FA4F97CE8282}"/>
    <dgm:cxn modelId="{BE93E7AA-8985-4B0F-803D-A9C063A91A8A}" type="presOf" srcId="{C1BA55A9-4FC0-4E79-B321-FD1CF59C12F3}" destId="{A349BF62-4F7B-4387-B754-7D67ABCA7B14}" srcOrd="0" destOrd="0" presId="urn:microsoft.com/office/officeart/2005/8/layout/default"/>
    <dgm:cxn modelId="{67EEC2FD-AC40-475C-B9BE-220B0BB31BD5}" srcId="{03697814-7FA2-45B1-B08E-CB34D515CC48}" destId="{C67CADE1-625D-4F30-81CE-3ADDE150ED34}" srcOrd="8" destOrd="0" parTransId="{A775BF47-40A4-483D-8737-D7821490C4F0}" sibTransId="{2DD8A43E-5BF3-4199-A10C-E33CA3C0796C}"/>
    <dgm:cxn modelId="{E79080BD-595E-4F02-B4E1-51F8A7022895}" type="presOf" srcId="{03697814-7FA2-45B1-B08E-CB34D515CC48}" destId="{5156C694-197B-4C6B-B1F2-E3EE12CC7703}" srcOrd="0" destOrd="0" presId="urn:microsoft.com/office/officeart/2005/8/layout/default"/>
    <dgm:cxn modelId="{73F4379C-83B4-4605-BA47-0889AC7FB55F}" srcId="{03697814-7FA2-45B1-B08E-CB34D515CC48}" destId="{C830141A-9E0C-4779-AFAC-70154EB8275A}" srcOrd="5" destOrd="0" parTransId="{DA1781F1-0478-4993-8604-6C7AD151021A}" sibTransId="{27EF53DC-AD9A-4187-B147-CC14D1ECDCDC}"/>
    <dgm:cxn modelId="{D3EE556D-0B1A-4D2D-9946-EC634CC6C792}" type="presOf" srcId="{4E8CF3AA-A624-4FD7-963C-75A9E7639058}" destId="{F6903F4A-A117-4A51-90C8-39D07C652223}" srcOrd="0" destOrd="0" presId="urn:microsoft.com/office/officeart/2005/8/layout/default"/>
    <dgm:cxn modelId="{C5AA1169-BB46-4A81-BA76-DAE1E09962B2}" type="presOf" srcId="{C830141A-9E0C-4779-AFAC-70154EB8275A}" destId="{28F6A1AE-30DC-4233-B936-A79BCE587E58}" srcOrd="0" destOrd="0" presId="urn:microsoft.com/office/officeart/2005/8/layout/default"/>
    <dgm:cxn modelId="{3D98697F-35F4-4513-BDC8-4D35E0BC9E47}" srcId="{03697814-7FA2-45B1-B08E-CB34D515CC48}" destId="{4E9B5AB9-FA20-4E5F-883A-9F93E3678470}" srcOrd="0" destOrd="0" parTransId="{E0861B78-7295-404B-95F2-B7EFF2E442C2}" sibTransId="{03080F76-E3E8-4C58-B10A-F25DEC656F65}"/>
    <dgm:cxn modelId="{EB219E69-CCB1-4E33-AF88-FC7D96D5082C}" type="presOf" srcId="{4E9B5AB9-FA20-4E5F-883A-9F93E3678470}" destId="{BF74534F-802F-41B3-88FB-837BDF573E8E}" srcOrd="0" destOrd="0" presId="urn:microsoft.com/office/officeart/2005/8/layout/default"/>
    <dgm:cxn modelId="{A8122034-A0C7-4EF9-BE6E-1E2E7BA711A3}" type="presOf" srcId="{C67CADE1-625D-4F30-81CE-3ADDE150ED34}" destId="{3C7674E8-B8C8-48F5-AB52-029D32FE816A}" srcOrd="0" destOrd="0" presId="urn:microsoft.com/office/officeart/2005/8/layout/default"/>
    <dgm:cxn modelId="{3E1A147F-34E1-4E53-B3FC-86DD01F79BF2}" srcId="{03697814-7FA2-45B1-B08E-CB34D515CC48}" destId="{4E8CF3AA-A624-4FD7-963C-75A9E7639058}" srcOrd="2" destOrd="0" parTransId="{20935595-5126-4092-813C-B9EDC612ACE2}" sibTransId="{5E6B5CA6-9B1C-4BED-8C13-B23E50B2D4FC}"/>
    <dgm:cxn modelId="{F0839532-0956-4F76-86E2-09D0C0446DEE}" type="presOf" srcId="{7115B3F7-C7BC-45F4-9F21-396E40BD2C83}" destId="{29B6F0EE-5491-4EF9-8D32-F7BF77A02ACA}" srcOrd="0" destOrd="0" presId="urn:microsoft.com/office/officeart/2005/8/layout/default"/>
    <dgm:cxn modelId="{CEA0E2A6-C015-4725-AE13-AED3248352AC}" srcId="{03697814-7FA2-45B1-B08E-CB34D515CC48}" destId="{55F31728-4CD5-48F9-AE1E-9DC703289996}" srcOrd="7" destOrd="0" parTransId="{E2DC9E89-2628-4F9E-A6B5-87E96E8BA935}" sibTransId="{CEB1AD8B-F7C5-4797-AB02-E9C8898219B7}"/>
    <dgm:cxn modelId="{ED1AF3E8-1A68-48C9-A6B7-E78E7DD7FB6F}" srcId="{03697814-7FA2-45B1-B08E-CB34D515CC48}" destId="{7115B3F7-C7BC-45F4-9F21-396E40BD2C83}" srcOrd="3" destOrd="0" parTransId="{DCF6EF28-811A-411E-AD3A-2E99B3CF4619}" sibTransId="{B16DDC5F-C6BF-4A89-9C82-CD113ED70BFE}"/>
    <dgm:cxn modelId="{4F45E858-0E44-4C25-8F24-A3E2DB5248ED}" type="presOf" srcId="{7170B49E-4DA2-40E0-BAAD-68FA41C05B04}" destId="{DBCDCFBF-229E-4E5A-8730-ED14E8578D4B}" srcOrd="0" destOrd="0" presId="urn:microsoft.com/office/officeart/2005/8/layout/default"/>
    <dgm:cxn modelId="{A8D7F132-CACF-4FEE-8B58-4F325178FF0D}" type="presOf" srcId="{DCF4A64F-A5C1-4724-AAFF-0960C77BB8DB}" destId="{666EFEEA-85E6-4B69-BC66-1AB967F1F975}" srcOrd="0" destOrd="0" presId="urn:microsoft.com/office/officeart/2005/8/layout/default"/>
    <dgm:cxn modelId="{3BD769A2-A174-4C8A-84FC-7A1E028318D6}" srcId="{03697814-7FA2-45B1-B08E-CB34D515CC48}" destId="{C1BA55A9-4FC0-4E79-B321-FD1CF59C12F3}" srcOrd="4" destOrd="0" parTransId="{0D61C5C7-ACE3-4B1E-8D04-4796F1225B68}" sibTransId="{0ECECC40-57D5-46B7-B1FA-5F0E81E71528}"/>
    <dgm:cxn modelId="{903D621B-E667-4FD8-B268-D4E89472CFF5}" type="presParOf" srcId="{5156C694-197B-4C6B-B1F2-E3EE12CC7703}" destId="{BF74534F-802F-41B3-88FB-837BDF573E8E}" srcOrd="0" destOrd="0" presId="urn:microsoft.com/office/officeart/2005/8/layout/default"/>
    <dgm:cxn modelId="{4B24FC6F-2A14-4EFC-8B33-64339A9B2257}" type="presParOf" srcId="{5156C694-197B-4C6B-B1F2-E3EE12CC7703}" destId="{4D38B2C5-9B7F-460E-BD97-62D49AE863E7}" srcOrd="1" destOrd="0" presId="urn:microsoft.com/office/officeart/2005/8/layout/default"/>
    <dgm:cxn modelId="{993C13A8-18F7-406A-BBF2-6F5060438C76}" type="presParOf" srcId="{5156C694-197B-4C6B-B1F2-E3EE12CC7703}" destId="{DBCDCFBF-229E-4E5A-8730-ED14E8578D4B}" srcOrd="2" destOrd="0" presId="urn:microsoft.com/office/officeart/2005/8/layout/default"/>
    <dgm:cxn modelId="{04FC2566-2039-41C5-87C1-19FF5A31A332}" type="presParOf" srcId="{5156C694-197B-4C6B-B1F2-E3EE12CC7703}" destId="{1BE5DEB1-B0D6-4665-B04D-B950E4800215}" srcOrd="3" destOrd="0" presId="urn:microsoft.com/office/officeart/2005/8/layout/default"/>
    <dgm:cxn modelId="{CD234E4A-296D-401D-91B2-732B5AF0C2F9}" type="presParOf" srcId="{5156C694-197B-4C6B-B1F2-E3EE12CC7703}" destId="{F6903F4A-A117-4A51-90C8-39D07C652223}" srcOrd="4" destOrd="0" presId="urn:microsoft.com/office/officeart/2005/8/layout/default"/>
    <dgm:cxn modelId="{46CD0355-4952-4861-93A8-C82542101FC2}" type="presParOf" srcId="{5156C694-197B-4C6B-B1F2-E3EE12CC7703}" destId="{F498290F-A932-4ABB-8F6A-100783061F6A}" srcOrd="5" destOrd="0" presId="urn:microsoft.com/office/officeart/2005/8/layout/default"/>
    <dgm:cxn modelId="{7084429F-A894-4EFF-BCF0-223521F77407}" type="presParOf" srcId="{5156C694-197B-4C6B-B1F2-E3EE12CC7703}" destId="{29B6F0EE-5491-4EF9-8D32-F7BF77A02ACA}" srcOrd="6" destOrd="0" presId="urn:microsoft.com/office/officeart/2005/8/layout/default"/>
    <dgm:cxn modelId="{B7142FED-EC97-4F35-8482-1590484F3983}" type="presParOf" srcId="{5156C694-197B-4C6B-B1F2-E3EE12CC7703}" destId="{38D7A837-8066-4A0D-8561-9FE7E9E11744}" srcOrd="7" destOrd="0" presId="urn:microsoft.com/office/officeart/2005/8/layout/default"/>
    <dgm:cxn modelId="{ABF7AF73-CE17-41A0-AE5F-312F4596E115}" type="presParOf" srcId="{5156C694-197B-4C6B-B1F2-E3EE12CC7703}" destId="{A349BF62-4F7B-4387-B754-7D67ABCA7B14}" srcOrd="8" destOrd="0" presId="urn:microsoft.com/office/officeart/2005/8/layout/default"/>
    <dgm:cxn modelId="{1B631E75-266F-4775-A271-0B09C6D80DF9}" type="presParOf" srcId="{5156C694-197B-4C6B-B1F2-E3EE12CC7703}" destId="{BAA01156-89D7-442F-9CAF-946B03FEDA45}" srcOrd="9" destOrd="0" presId="urn:microsoft.com/office/officeart/2005/8/layout/default"/>
    <dgm:cxn modelId="{8536FF5A-5B1C-4986-A2D2-CDB156D9A603}" type="presParOf" srcId="{5156C694-197B-4C6B-B1F2-E3EE12CC7703}" destId="{28F6A1AE-30DC-4233-B936-A79BCE587E58}" srcOrd="10" destOrd="0" presId="urn:microsoft.com/office/officeart/2005/8/layout/default"/>
    <dgm:cxn modelId="{23E6B521-E650-40B9-8E95-A16C5EA5FD49}" type="presParOf" srcId="{5156C694-197B-4C6B-B1F2-E3EE12CC7703}" destId="{F811F163-984B-4CC8-B2F9-D2B6E54D2B2C}" srcOrd="11" destOrd="0" presId="urn:microsoft.com/office/officeart/2005/8/layout/default"/>
    <dgm:cxn modelId="{7678534C-0BE9-4E55-91F6-7940B860AEE3}" type="presParOf" srcId="{5156C694-197B-4C6B-B1F2-E3EE12CC7703}" destId="{666EFEEA-85E6-4B69-BC66-1AB967F1F975}" srcOrd="12" destOrd="0" presId="urn:microsoft.com/office/officeart/2005/8/layout/default"/>
    <dgm:cxn modelId="{2AA157B2-1BAF-4E07-BDC7-3820F37019F8}" type="presParOf" srcId="{5156C694-197B-4C6B-B1F2-E3EE12CC7703}" destId="{B1613199-7521-4611-92AD-2F37C0787217}" srcOrd="13" destOrd="0" presId="urn:microsoft.com/office/officeart/2005/8/layout/default"/>
    <dgm:cxn modelId="{D73F72B4-15A8-49C9-BAC3-3F5BF8FE40A9}" type="presParOf" srcId="{5156C694-197B-4C6B-B1F2-E3EE12CC7703}" destId="{ECB419FE-02BD-471B-AA7C-E50D78AB2FBD}" srcOrd="14" destOrd="0" presId="urn:microsoft.com/office/officeart/2005/8/layout/default"/>
    <dgm:cxn modelId="{25F37C2B-D353-46C3-A675-789452D34248}" type="presParOf" srcId="{5156C694-197B-4C6B-B1F2-E3EE12CC7703}" destId="{C17C56FE-5782-4114-8612-ACF989CD800C}" srcOrd="15" destOrd="0" presId="urn:microsoft.com/office/officeart/2005/8/layout/default"/>
    <dgm:cxn modelId="{6EBA6B2D-F9B0-44CE-BBBD-384352DB524E}" type="presParOf" srcId="{5156C694-197B-4C6B-B1F2-E3EE12CC7703}" destId="{3C7674E8-B8C8-48F5-AB52-029D32FE816A}" srcOrd="1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171D94-D3AA-40E5-968F-E6ACFB1680A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3EF3B5B-5E52-4C9A-9074-1E49AEBBC3BA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200" b="1" dirty="0" smtClean="0"/>
            <a:t>Processus de mise en place du plan  de polyvalence</a:t>
          </a:r>
          <a:endParaRPr lang="fr-FR" sz="1200" b="1" dirty="0"/>
        </a:p>
      </dgm:t>
    </dgm:pt>
    <dgm:pt modelId="{5ED58086-2913-4C8A-B3E7-6E2755DC17EA}" type="sibTrans" cxnId="{6D634C40-23DA-4319-8FAE-71F1C7EE23DD}">
      <dgm:prSet/>
      <dgm:spPr/>
      <dgm:t>
        <a:bodyPr/>
        <a:lstStyle/>
        <a:p>
          <a:endParaRPr lang="fr-FR" sz="2400"/>
        </a:p>
      </dgm:t>
    </dgm:pt>
    <dgm:pt modelId="{0AA11182-64F9-4EE1-817C-411A72F23FDE}" type="parTrans" cxnId="{6D634C40-23DA-4319-8FAE-71F1C7EE23DD}">
      <dgm:prSet/>
      <dgm:spPr/>
      <dgm:t>
        <a:bodyPr/>
        <a:lstStyle/>
        <a:p>
          <a:endParaRPr lang="fr-FR" sz="2400"/>
        </a:p>
      </dgm:t>
    </dgm:pt>
    <dgm:pt modelId="{C2DE021D-CBA1-43C4-A74F-E84AC5B2F6BA}">
      <dgm:prSet custT="1"/>
      <dgm:spPr>
        <a:solidFill>
          <a:srgbClr val="00B050"/>
        </a:solidFill>
      </dgm:spPr>
      <dgm:t>
        <a:bodyPr/>
        <a:lstStyle/>
        <a:p>
          <a:r>
            <a:rPr lang="fr-FR" sz="1200" b="1" dirty="0" smtClean="0"/>
            <a:t>Processus d’élaboration de la matrice de polyvalence</a:t>
          </a:r>
        </a:p>
      </dgm:t>
    </dgm:pt>
    <dgm:pt modelId="{D8B98D0D-0C8F-40DF-99A4-E4E604118786}" type="sibTrans" cxnId="{EA8A330A-3B6E-44D6-BC19-67659D5A1EA8}">
      <dgm:prSet/>
      <dgm:spPr/>
      <dgm:t>
        <a:bodyPr/>
        <a:lstStyle/>
        <a:p>
          <a:endParaRPr lang="fr-FR" sz="2400"/>
        </a:p>
      </dgm:t>
    </dgm:pt>
    <dgm:pt modelId="{0A18D096-8E60-4A3B-8FB0-51808842890F}" type="parTrans" cxnId="{EA8A330A-3B6E-44D6-BC19-67659D5A1EA8}">
      <dgm:prSet/>
      <dgm:spPr/>
      <dgm:t>
        <a:bodyPr/>
        <a:lstStyle/>
        <a:p>
          <a:endParaRPr lang="fr-FR" sz="2400"/>
        </a:p>
      </dgm:t>
    </dgm:pt>
    <dgm:pt modelId="{F4D0B6E7-6186-4166-9715-E67249A70582}">
      <dgm:prSet custT="1"/>
      <dgm:spPr>
        <a:solidFill>
          <a:srgbClr val="27DEF1"/>
        </a:solidFill>
      </dgm:spPr>
      <dgm:t>
        <a:bodyPr/>
        <a:lstStyle/>
        <a:p>
          <a:r>
            <a:rPr lang="fr-FR" sz="1200" b="1" dirty="0" smtClean="0"/>
            <a:t>Formation </a:t>
          </a:r>
        </a:p>
      </dgm:t>
    </dgm:pt>
    <dgm:pt modelId="{D25C3DB2-90BD-451F-9397-DC51D7822306}" type="sibTrans" cxnId="{B2310EF3-B269-4388-9809-332DCCE11E29}">
      <dgm:prSet/>
      <dgm:spPr/>
      <dgm:t>
        <a:bodyPr/>
        <a:lstStyle/>
        <a:p>
          <a:endParaRPr lang="fr-FR" sz="2400"/>
        </a:p>
      </dgm:t>
    </dgm:pt>
    <dgm:pt modelId="{D6C7FE3E-3BA8-4755-BB96-9F4FCCBA0607}" type="parTrans" cxnId="{B2310EF3-B269-4388-9809-332DCCE11E29}">
      <dgm:prSet/>
      <dgm:spPr/>
      <dgm:t>
        <a:bodyPr/>
        <a:lstStyle/>
        <a:p>
          <a:endParaRPr lang="fr-FR" sz="2400"/>
        </a:p>
      </dgm:t>
    </dgm:pt>
    <dgm:pt modelId="{773A88D2-1572-4765-9AED-C955031F1E6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200" b="1" dirty="0" smtClean="0">
              <a:solidFill>
                <a:schemeClr val="bg1"/>
              </a:solidFill>
            </a:rPr>
            <a:t>Pré-Diagnostic / Auto évaluation *</a:t>
          </a:r>
          <a:endParaRPr lang="fr-FR" sz="1200" b="1" dirty="0">
            <a:solidFill>
              <a:schemeClr val="bg1"/>
            </a:solidFill>
          </a:endParaRPr>
        </a:p>
      </dgm:t>
    </dgm:pt>
    <dgm:pt modelId="{D6F13E0A-C253-492B-9585-8E8096CE5A84}" type="sibTrans" cxnId="{355679F4-DDB1-48DC-8224-E1AB6767B28B}">
      <dgm:prSet/>
      <dgm:spPr/>
      <dgm:t>
        <a:bodyPr/>
        <a:lstStyle/>
        <a:p>
          <a:endParaRPr lang="fr-FR" sz="2400"/>
        </a:p>
      </dgm:t>
    </dgm:pt>
    <dgm:pt modelId="{F6A6D0F6-198D-4557-A5B0-FED2733C8A89}" type="parTrans" cxnId="{355679F4-DDB1-48DC-8224-E1AB6767B28B}">
      <dgm:prSet/>
      <dgm:spPr/>
      <dgm:t>
        <a:bodyPr/>
        <a:lstStyle/>
        <a:p>
          <a:endParaRPr lang="fr-FR" sz="2400"/>
        </a:p>
      </dgm:t>
    </dgm:pt>
    <dgm:pt modelId="{044D4B16-BDC3-48E5-BED9-178D47E5B854}">
      <dgm:prSet custT="1"/>
      <dgm:spPr>
        <a:solidFill>
          <a:srgbClr val="4FD5BB"/>
        </a:solidFill>
        <a:ln w="3175">
          <a:noFill/>
        </a:ln>
      </dgm:spPr>
      <dgm:t>
        <a:bodyPr/>
        <a:lstStyle/>
        <a:p>
          <a:r>
            <a:rPr lang="fr-FR" sz="1200" b="1" dirty="0" smtClean="0"/>
            <a:t>Sensibilisation des managers</a:t>
          </a:r>
          <a:endParaRPr lang="fr-FR" sz="1200" b="1" dirty="0"/>
        </a:p>
      </dgm:t>
    </dgm:pt>
    <dgm:pt modelId="{9F282CD1-E680-41F6-B5B8-AA7C3C1B58B6}" type="sibTrans" cxnId="{DC770136-03CF-4B77-989E-C15AC75F3459}">
      <dgm:prSet/>
      <dgm:spPr/>
      <dgm:t>
        <a:bodyPr/>
        <a:lstStyle/>
        <a:p>
          <a:endParaRPr lang="fr-FR" sz="2400"/>
        </a:p>
      </dgm:t>
    </dgm:pt>
    <dgm:pt modelId="{A89A26B9-13D3-4609-ABBC-7F68E8E132B9}" type="parTrans" cxnId="{DC770136-03CF-4B77-989E-C15AC75F3459}">
      <dgm:prSet/>
      <dgm:spPr/>
      <dgm:t>
        <a:bodyPr/>
        <a:lstStyle/>
        <a:p>
          <a:endParaRPr lang="fr-FR" sz="2400"/>
        </a:p>
      </dgm:t>
    </dgm:pt>
    <dgm:pt modelId="{24E646F5-C621-4535-9447-409DA13CBAB8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Enjeux et leviers d’une démarche de polyvalence</a:t>
          </a:r>
          <a:endParaRPr lang="fr-FR" sz="1050" dirty="0"/>
        </a:p>
      </dgm:t>
    </dgm:pt>
    <dgm:pt modelId="{00BBA67A-265B-4E2E-89E2-D32AA5DA5C3A}" type="parTrans" cxnId="{35A2842D-8A9E-48D4-BDD0-C8B76D6C77F0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EF8BDE54-F5B6-4271-B0BA-B5C128559E96}" type="sibTrans" cxnId="{35A2842D-8A9E-48D4-BDD0-C8B76D6C77F0}">
      <dgm:prSet/>
      <dgm:spPr/>
      <dgm:t>
        <a:bodyPr/>
        <a:lstStyle/>
        <a:p>
          <a:endParaRPr lang="fr-FR" sz="2400"/>
        </a:p>
      </dgm:t>
    </dgm:pt>
    <dgm:pt modelId="{2008CA0D-1F0F-4004-8DE4-6A9037666442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Formation sur mesure des managers et ou collaborateurs</a:t>
          </a:r>
        </a:p>
      </dgm:t>
    </dgm:pt>
    <dgm:pt modelId="{9D42C502-B4ED-4D3A-936C-866A9367F439}" type="parTrans" cxnId="{62584795-FA7D-4008-A38C-4CCB9B2377FA}">
      <dgm:prSet/>
      <dgm:spPr>
        <a:solidFill>
          <a:schemeClr val="bg1">
            <a:lumMod val="85000"/>
          </a:schemeClr>
        </a:solidFill>
        <a:ln w="3175">
          <a:solidFill>
            <a:schemeClr val="accent1"/>
          </a:solidFill>
        </a:ln>
      </dgm:spPr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86F8DD9B-48D2-4988-82B4-1CC257FBDEA2}" type="sibTrans" cxnId="{62584795-FA7D-4008-A38C-4CCB9B2377FA}">
      <dgm:prSet/>
      <dgm:spPr/>
      <dgm:t>
        <a:bodyPr/>
        <a:lstStyle/>
        <a:p>
          <a:endParaRPr lang="fr-FR" sz="2400"/>
        </a:p>
      </dgm:t>
    </dgm:pt>
    <dgm:pt modelId="{EE140FD4-CE5D-4DAC-8C18-60347AF91D9F}">
      <dgm:prSet phldrT="[Texte]"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Mise en place d’indicateurs associés aux processus *</a:t>
          </a:r>
        </a:p>
      </dgm:t>
    </dgm:pt>
    <dgm:pt modelId="{E20FAEF2-620E-4945-84B3-5B2A191FCACE}" type="parTrans" cxnId="{53895D84-2A71-4332-94A6-E0A726081991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F87FA93F-8492-4380-B860-F5AF8125534D}" type="sibTrans" cxnId="{53895D84-2A71-4332-94A6-E0A726081991}">
      <dgm:prSet/>
      <dgm:spPr/>
      <dgm:t>
        <a:bodyPr/>
        <a:lstStyle/>
        <a:p>
          <a:endParaRPr lang="fr-FR" sz="2400"/>
        </a:p>
      </dgm:t>
    </dgm:pt>
    <dgm:pt modelId="{2A75431B-A038-4687-B701-B7DB913E3568}">
      <dgm:prSet custT="1"/>
      <dgm:spPr>
        <a:solidFill>
          <a:schemeClr val="bg1">
            <a:lumMod val="85000"/>
          </a:schemeClr>
        </a:solidFill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>
              <a:solidFill>
                <a:schemeClr val="bg1"/>
              </a:solidFill>
            </a:rPr>
            <a:t>Permettre à l’entité de tester son niveau macro de risque</a:t>
          </a:r>
          <a:endParaRPr lang="fr-FR" sz="1050" dirty="0">
            <a:solidFill>
              <a:schemeClr val="bg1"/>
            </a:solidFill>
          </a:endParaRPr>
        </a:p>
      </dgm:t>
    </dgm:pt>
    <dgm:pt modelId="{A34C9DDD-7654-4033-BEE8-9B0CF2C89C3D}" type="parTrans" cxnId="{403394AB-DD96-4F64-96F3-3CD1B834ED20}">
      <dgm:prSet/>
      <dgm:spPr>
        <a:solidFill>
          <a:schemeClr val="bg1">
            <a:lumMod val="85000"/>
          </a:schemeClr>
        </a:solidFill>
        <a:ln w="3175">
          <a:solidFill>
            <a:schemeClr val="accent1"/>
          </a:solidFill>
        </a:ln>
      </dgm:spPr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632A4810-EC59-412A-A4AE-6348E21F14E2}" type="sibTrans" cxnId="{403394AB-DD96-4F64-96F3-3CD1B834ED20}">
      <dgm:prSet/>
      <dgm:spPr/>
      <dgm:t>
        <a:bodyPr/>
        <a:lstStyle/>
        <a:p>
          <a:endParaRPr lang="fr-FR" sz="2400"/>
        </a:p>
      </dgm:t>
    </dgm:pt>
    <dgm:pt modelId="{B63FC807-85AB-4FB5-8D61-4233017BF12C}">
      <dgm:prSet custT="1"/>
      <dgm:spPr>
        <a:solidFill>
          <a:schemeClr val="bg1">
            <a:lumMod val="85000"/>
          </a:schemeClr>
        </a:solidFill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>
              <a:solidFill>
                <a:schemeClr val="bg1"/>
              </a:solidFill>
            </a:rPr>
            <a:t>Permettre à l’entité de prendre une décision</a:t>
          </a:r>
          <a:endParaRPr lang="fr-FR" sz="1050" dirty="0">
            <a:solidFill>
              <a:schemeClr val="bg1"/>
            </a:solidFill>
          </a:endParaRPr>
        </a:p>
      </dgm:t>
    </dgm:pt>
    <dgm:pt modelId="{95D67B08-50BD-4540-9787-8CB0A3C44689}" type="parTrans" cxnId="{35BBBDFC-E8FF-4CD6-A44D-1D0071707DC6}">
      <dgm:prSet/>
      <dgm:spPr>
        <a:solidFill>
          <a:schemeClr val="bg1">
            <a:lumMod val="85000"/>
          </a:schemeClr>
        </a:solidFill>
        <a:ln w="3175">
          <a:solidFill>
            <a:schemeClr val="accent1"/>
          </a:solidFill>
        </a:ln>
      </dgm:spPr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08D2DBA8-7812-4530-A3D0-4E07FBD21A1B}" type="sibTrans" cxnId="{35BBBDFC-E8FF-4CD6-A44D-1D0071707DC6}">
      <dgm:prSet/>
      <dgm:spPr/>
      <dgm:t>
        <a:bodyPr/>
        <a:lstStyle/>
        <a:p>
          <a:endParaRPr lang="fr-FR" sz="2400"/>
        </a:p>
      </dgm:t>
    </dgm:pt>
    <dgm:pt modelId="{BEAEA5DA-D3BD-47B8-A19E-CCC60C11C99D}">
      <dgm:prSet phldrT="[Texte]"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Modèles de matrice avec exemples</a:t>
          </a:r>
        </a:p>
      </dgm:t>
    </dgm:pt>
    <dgm:pt modelId="{E9D881D5-E11C-4CF5-9F5F-705A8E5E7845}" type="parTrans" cxnId="{EC85A90C-F9FD-4A37-9DCA-3E2A6BA82AA0}">
      <dgm:prSet/>
      <dgm:spPr>
        <a:solidFill>
          <a:schemeClr val="bg1">
            <a:lumMod val="85000"/>
          </a:schemeClr>
        </a:solidFill>
        <a:ln w="3175">
          <a:solidFill>
            <a:schemeClr val="accent1"/>
          </a:solidFill>
        </a:ln>
      </dgm:spPr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C6EDAABD-DBF5-4964-AF22-F462B81EE9A6}" type="sibTrans" cxnId="{EC85A90C-F9FD-4A37-9DCA-3E2A6BA82AA0}">
      <dgm:prSet/>
      <dgm:spPr/>
      <dgm:t>
        <a:bodyPr/>
        <a:lstStyle/>
        <a:p>
          <a:endParaRPr lang="fr-FR" sz="2400"/>
        </a:p>
      </dgm:t>
    </dgm:pt>
    <dgm:pt modelId="{68622634-AC9E-4B05-B64E-72D04A0F3F17}">
      <dgm:prSet phldrT="[Texte]" custT="1"/>
      <dgm:spPr>
        <a:solidFill>
          <a:srgbClr val="00B050"/>
        </a:solidFill>
        <a:ln w="3175">
          <a:noFill/>
        </a:ln>
      </dgm:spPr>
      <dgm:t>
        <a:bodyPr/>
        <a:lstStyle/>
        <a:p>
          <a:r>
            <a:rPr lang="fr-FR" sz="1200" b="1" dirty="0" smtClean="0"/>
            <a:t>Processus de  Suivi &amp; Pilotage des processus   </a:t>
          </a:r>
          <a:endParaRPr lang="fr-FR" sz="1200" b="1" dirty="0"/>
        </a:p>
      </dgm:t>
    </dgm:pt>
    <dgm:pt modelId="{BCD3F43C-3E12-43AE-A4C3-08B10989E21B}" type="parTrans" cxnId="{36F4ABDA-E74A-4E2D-85B6-2F7A812ABD62}">
      <dgm:prSet/>
      <dgm:spPr/>
      <dgm:t>
        <a:bodyPr/>
        <a:lstStyle/>
        <a:p>
          <a:endParaRPr lang="fr-FR" sz="2400"/>
        </a:p>
      </dgm:t>
    </dgm:pt>
    <dgm:pt modelId="{FF975D3D-A07B-4CCD-80A6-498CDDC2DD0F}" type="sibTrans" cxnId="{36F4ABDA-E74A-4E2D-85B6-2F7A812ABD62}">
      <dgm:prSet/>
      <dgm:spPr/>
      <dgm:t>
        <a:bodyPr/>
        <a:lstStyle/>
        <a:p>
          <a:endParaRPr lang="fr-FR" sz="2400"/>
        </a:p>
      </dgm:t>
    </dgm:pt>
    <dgm:pt modelId="{3F3FB752-457F-400C-817C-B63AA252D91D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Cartographier les activités de l’entité étudiée</a:t>
          </a:r>
        </a:p>
      </dgm:t>
    </dgm:pt>
    <dgm:pt modelId="{C185F4C8-7A46-4B55-B4FF-EC662F91845A}" type="parTrans" cxnId="{8E1E155A-AC35-492A-9D3D-58F3DBFA989A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CB6970AB-75B8-486E-9EB2-915506307696}" type="sibTrans" cxnId="{8E1E155A-AC35-492A-9D3D-58F3DBFA989A}">
      <dgm:prSet/>
      <dgm:spPr/>
      <dgm:t>
        <a:bodyPr/>
        <a:lstStyle/>
        <a:p>
          <a:endParaRPr lang="fr-FR" sz="2400"/>
        </a:p>
      </dgm:t>
    </dgm:pt>
    <dgm:pt modelId="{FACF46B8-9C6C-4968-BFF7-FE9FDE49705D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Déterminer la couverture  actuelle des activités</a:t>
          </a:r>
        </a:p>
      </dgm:t>
    </dgm:pt>
    <dgm:pt modelId="{8FEF6112-6621-4DD4-87F6-B4F5B28EE8BF}" type="parTrans" cxnId="{727F908A-DC9F-4ACA-8952-4957C6FFF97B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0BB9B1EF-779A-4F81-BECE-48EAD1CBBDC2}" type="sibTrans" cxnId="{727F908A-DC9F-4ACA-8952-4957C6FFF97B}">
      <dgm:prSet/>
      <dgm:spPr/>
      <dgm:t>
        <a:bodyPr/>
        <a:lstStyle/>
        <a:p>
          <a:endParaRPr lang="fr-FR" sz="2400"/>
        </a:p>
      </dgm:t>
    </dgm:pt>
    <dgm:pt modelId="{98ED1F4F-6F06-457A-8411-6F2E34ED7182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Définir le plan d’actions</a:t>
          </a:r>
        </a:p>
      </dgm:t>
    </dgm:pt>
    <dgm:pt modelId="{C902DD2A-B941-43BB-9764-D3507E763F4C}" type="parTrans" cxnId="{012DD352-40B4-4963-B1C2-AA679FF62F18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0BA24D85-0305-4529-A902-1A8F3E01D954}" type="sibTrans" cxnId="{012DD352-40B4-4963-B1C2-AA679FF62F18}">
      <dgm:prSet/>
      <dgm:spPr/>
      <dgm:t>
        <a:bodyPr/>
        <a:lstStyle/>
        <a:p>
          <a:endParaRPr lang="fr-FR" sz="2400"/>
        </a:p>
      </dgm:t>
    </dgm:pt>
    <dgm:pt modelId="{6C47BBB2-2C92-478B-A78F-AA2CB8D13E8B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Fixer les objectifs de couverture cible des activités</a:t>
          </a:r>
        </a:p>
      </dgm:t>
    </dgm:pt>
    <dgm:pt modelId="{1126DDE4-0FE3-4918-9451-A27960E20FD7}" type="parTrans" cxnId="{271AA2A5-00C0-42D9-8258-1A52FCC3277A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7719F01B-29B5-48DD-A522-BF17D6530AE6}" type="sibTrans" cxnId="{271AA2A5-00C0-42D9-8258-1A52FCC3277A}">
      <dgm:prSet/>
      <dgm:spPr/>
      <dgm:t>
        <a:bodyPr/>
        <a:lstStyle/>
        <a:p>
          <a:endParaRPr lang="fr-FR" sz="2400"/>
        </a:p>
      </dgm:t>
    </dgm:pt>
    <dgm:pt modelId="{B9A37923-5703-48B0-B8F3-7F0FA573D8D7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Identifier les activités avec écart</a:t>
          </a:r>
        </a:p>
      </dgm:t>
    </dgm:pt>
    <dgm:pt modelId="{A990CBB3-3D16-4DA9-8FBC-A9F2F19B9CFA}" type="parTrans" cxnId="{3A85E9B7-92DC-43B7-9BCA-FEE4261729BE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23989FFB-2F7F-46E6-A17B-55B7500F7BA0}" type="sibTrans" cxnId="{3A85E9B7-92DC-43B7-9BCA-FEE4261729BE}">
      <dgm:prSet/>
      <dgm:spPr/>
      <dgm:t>
        <a:bodyPr/>
        <a:lstStyle/>
        <a:p>
          <a:endParaRPr lang="fr-FR" sz="2400"/>
        </a:p>
      </dgm:t>
    </dgm:pt>
    <dgm:pt modelId="{8436A659-275E-444F-9739-76F1BDF8B1DF}">
      <dgm:prSet phldrT="[Texte]"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Décider qui est à former</a:t>
          </a:r>
          <a:endParaRPr lang="fr-FR" sz="1050" dirty="0"/>
        </a:p>
      </dgm:t>
    </dgm:pt>
    <dgm:pt modelId="{AAD2F813-34EE-4C43-9DE6-AB3A31073840}" type="parTrans" cxnId="{E43A6CD5-FDF1-47B2-9AFF-E4EB30EA77AF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224B649F-1668-48AC-877F-FD44F87C3641}" type="sibTrans" cxnId="{E43A6CD5-FDF1-47B2-9AFF-E4EB30EA77AF}">
      <dgm:prSet/>
      <dgm:spPr/>
      <dgm:t>
        <a:bodyPr/>
        <a:lstStyle/>
        <a:p>
          <a:endParaRPr lang="fr-FR" sz="2400"/>
        </a:p>
      </dgm:t>
    </dgm:pt>
    <dgm:pt modelId="{E21A0302-AFEE-478B-8706-7BFE2F78F3B6}">
      <dgm:prSet phldrT="[Texte]"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Définir les formateurs</a:t>
          </a:r>
          <a:endParaRPr lang="fr-FR" sz="1050" dirty="0"/>
        </a:p>
      </dgm:t>
    </dgm:pt>
    <dgm:pt modelId="{2C696A93-6AB4-4853-BF62-FD3AEAD8FC2F}" type="parTrans" cxnId="{D40C7B97-68EA-45EF-ACA9-9BDA21AE1660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2D139B5B-70C7-43A9-8F95-F6C67C198618}" type="sibTrans" cxnId="{D40C7B97-68EA-45EF-ACA9-9BDA21AE1660}">
      <dgm:prSet/>
      <dgm:spPr/>
      <dgm:t>
        <a:bodyPr/>
        <a:lstStyle/>
        <a:p>
          <a:endParaRPr lang="fr-FR" sz="2400"/>
        </a:p>
      </dgm:t>
    </dgm:pt>
    <dgm:pt modelId="{367768DD-38D6-4FEF-A799-C8EC0264AFC3}">
      <dgm:prSet phldrT="[Texte]"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Définir les dates de formation</a:t>
          </a:r>
          <a:endParaRPr lang="fr-FR" sz="1050" dirty="0"/>
        </a:p>
      </dgm:t>
    </dgm:pt>
    <dgm:pt modelId="{0AF088A8-5D52-4F90-9B46-014D6E0A4055}" type="parTrans" cxnId="{1E4E0CD6-A51E-4666-B780-9C385C43EF90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EBA3CA8A-CADF-471D-A5FD-8E14C5EDE365}" type="sibTrans" cxnId="{1E4E0CD6-A51E-4666-B780-9C385C43EF90}">
      <dgm:prSet/>
      <dgm:spPr/>
      <dgm:t>
        <a:bodyPr/>
        <a:lstStyle/>
        <a:p>
          <a:endParaRPr lang="fr-FR" sz="2400"/>
        </a:p>
      </dgm:t>
    </dgm:pt>
    <dgm:pt modelId="{E376CC93-FC6C-4E79-954D-3A7BF861AC30}">
      <dgm:prSet phldrT="[Texte]"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Définir les formations à mettre en place </a:t>
          </a:r>
          <a:r>
            <a:rPr lang="fr-FR" sz="900" dirty="0" smtClean="0"/>
            <a:t>(activités avec écart)</a:t>
          </a:r>
          <a:endParaRPr lang="fr-FR" sz="1050" dirty="0"/>
        </a:p>
      </dgm:t>
    </dgm:pt>
    <dgm:pt modelId="{8EAC3998-36F8-4E37-B1FB-777E97A32C52}" type="parTrans" cxnId="{D236BCF7-A123-455E-AAE6-053A4E25C7A4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AB1E9435-8D5F-4870-B08F-559316CCB8ED}" type="sibTrans" cxnId="{D236BCF7-A123-455E-AAE6-053A4E25C7A4}">
      <dgm:prSet/>
      <dgm:spPr/>
      <dgm:t>
        <a:bodyPr/>
        <a:lstStyle/>
        <a:p>
          <a:endParaRPr lang="fr-FR" sz="2400"/>
        </a:p>
      </dgm:t>
    </dgm:pt>
    <dgm:pt modelId="{9CC62E28-9029-46D4-A071-4FECFA8FFBB9}">
      <dgm:prSet phldrT="[Texte]"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Mise en situation/Tester la polyvalence</a:t>
          </a:r>
          <a:endParaRPr lang="fr-FR" sz="1050" dirty="0"/>
        </a:p>
      </dgm:t>
    </dgm:pt>
    <dgm:pt modelId="{99C9590C-9099-49D3-AAC8-2B6BE8276BCC}" type="parTrans" cxnId="{4AB3FDC8-6C5B-434E-ADC0-6249B74EFBE2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02D75BDF-DC26-461A-9513-74D438A2D0DB}" type="sibTrans" cxnId="{4AB3FDC8-6C5B-434E-ADC0-6249B74EFBE2}">
      <dgm:prSet/>
      <dgm:spPr/>
      <dgm:t>
        <a:bodyPr/>
        <a:lstStyle/>
        <a:p>
          <a:endParaRPr lang="fr-FR" sz="2400"/>
        </a:p>
      </dgm:t>
    </dgm:pt>
    <dgm:pt modelId="{0C654740-7893-4359-9211-E757E207DE95}">
      <dgm:prSet phldrT="[Texte]"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dirty="0" smtClean="0"/>
            <a:t>Proposition de boîte à outils (TDB…)</a:t>
          </a:r>
          <a:endParaRPr lang="fr-FR" sz="1050" dirty="0"/>
        </a:p>
      </dgm:t>
    </dgm:pt>
    <dgm:pt modelId="{35B59CF0-558E-47B3-8EAD-E7619AE713F0}" type="parTrans" cxnId="{E7C88B38-6EF6-489D-9B9F-52FBB6F05E62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fr-FR" sz="2400"/>
        </a:p>
      </dgm:t>
    </dgm:pt>
    <dgm:pt modelId="{A4F49D80-D18C-411D-86FE-C05488395DE1}" type="sibTrans" cxnId="{E7C88B38-6EF6-489D-9B9F-52FBB6F05E62}">
      <dgm:prSet/>
      <dgm:spPr/>
      <dgm:t>
        <a:bodyPr/>
        <a:lstStyle/>
        <a:p>
          <a:endParaRPr lang="fr-FR" sz="2400"/>
        </a:p>
      </dgm:t>
    </dgm:pt>
    <dgm:pt modelId="{C9FCA406-2FBC-40F5-8A34-796D1346BBAB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r>
            <a:rPr lang="fr-FR" sz="1050" smtClean="0">
              <a:latin typeface="Arial Narrow" pitchFamily="34" charset="0"/>
            </a:rPr>
            <a:t>Identifier le degré de connaissance des collaborateurs /activité</a:t>
          </a:r>
          <a:endParaRPr lang="fr-FR" sz="1050" dirty="0" smtClean="0"/>
        </a:p>
      </dgm:t>
    </dgm:pt>
    <dgm:pt modelId="{86AC6E36-BE13-4134-A94A-B76244A6E35F}" type="parTrans" cxnId="{5C473860-FE86-404E-8102-7976D9A847AB}">
      <dgm:prSet/>
      <dgm:spPr/>
      <dgm:t>
        <a:bodyPr/>
        <a:lstStyle/>
        <a:p>
          <a:endParaRPr lang="fr-FR"/>
        </a:p>
      </dgm:t>
    </dgm:pt>
    <dgm:pt modelId="{66BA0976-1881-40C8-BBBE-66EA93E0A866}" type="sibTrans" cxnId="{5C473860-FE86-404E-8102-7976D9A847AB}">
      <dgm:prSet/>
      <dgm:spPr/>
      <dgm:t>
        <a:bodyPr/>
        <a:lstStyle/>
        <a:p>
          <a:endParaRPr lang="fr-FR"/>
        </a:p>
      </dgm:t>
    </dgm:pt>
    <dgm:pt modelId="{0C74D4E9-0704-44E3-B8FE-C0D52B94FE12}" type="pres">
      <dgm:prSet presAssocID="{BE171D94-D3AA-40E5-968F-E6ACFB1680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2655E2-50B5-4E44-97E5-DAE33278707E}" type="pres">
      <dgm:prSet presAssocID="{044D4B16-BDC3-48E5-BED9-178D47E5B854}" presName="root" presStyleCnt="0"/>
      <dgm:spPr/>
      <dgm:t>
        <a:bodyPr/>
        <a:lstStyle/>
        <a:p>
          <a:endParaRPr lang="fr-FR"/>
        </a:p>
      </dgm:t>
    </dgm:pt>
    <dgm:pt modelId="{43D15EB5-EC28-4115-BF53-88ACAB949C0B}" type="pres">
      <dgm:prSet presAssocID="{044D4B16-BDC3-48E5-BED9-178D47E5B854}" presName="rootComposite" presStyleCnt="0"/>
      <dgm:spPr/>
      <dgm:t>
        <a:bodyPr/>
        <a:lstStyle/>
        <a:p>
          <a:endParaRPr lang="fr-FR"/>
        </a:p>
      </dgm:t>
    </dgm:pt>
    <dgm:pt modelId="{DEC48934-B117-4C7F-A3C6-0E5F89529A40}" type="pres">
      <dgm:prSet presAssocID="{044D4B16-BDC3-48E5-BED9-178D47E5B854}" presName="rootText" presStyleLbl="node1" presStyleIdx="0" presStyleCnt="6"/>
      <dgm:spPr/>
      <dgm:t>
        <a:bodyPr/>
        <a:lstStyle/>
        <a:p>
          <a:endParaRPr lang="fr-FR"/>
        </a:p>
      </dgm:t>
    </dgm:pt>
    <dgm:pt modelId="{0D90ABFB-FC2D-4192-AC83-7E60698A785E}" type="pres">
      <dgm:prSet presAssocID="{044D4B16-BDC3-48E5-BED9-178D47E5B854}" presName="rootConnector" presStyleLbl="node1" presStyleIdx="0" presStyleCnt="6"/>
      <dgm:spPr/>
      <dgm:t>
        <a:bodyPr/>
        <a:lstStyle/>
        <a:p>
          <a:endParaRPr lang="fr-FR"/>
        </a:p>
      </dgm:t>
    </dgm:pt>
    <dgm:pt modelId="{F15FE9E5-3B50-41EA-AB07-F064C030A2B7}" type="pres">
      <dgm:prSet presAssocID="{044D4B16-BDC3-48E5-BED9-178D47E5B854}" presName="childShape" presStyleCnt="0"/>
      <dgm:spPr/>
      <dgm:t>
        <a:bodyPr/>
        <a:lstStyle/>
        <a:p>
          <a:endParaRPr lang="fr-FR"/>
        </a:p>
      </dgm:t>
    </dgm:pt>
    <dgm:pt modelId="{2D52A54C-8E61-4F63-B626-29EF6328A5B3}" type="pres">
      <dgm:prSet presAssocID="{00BBA67A-265B-4E2E-89E2-D32AA5DA5C3A}" presName="Name13" presStyleLbl="parChTrans1D2" presStyleIdx="0" presStyleCnt="18"/>
      <dgm:spPr/>
      <dgm:t>
        <a:bodyPr/>
        <a:lstStyle/>
        <a:p>
          <a:endParaRPr lang="fr-FR"/>
        </a:p>
      </dgm:t>
    </dgm:pt>
    <dgm:pt modelId="{2D21B3F1-7110-48D2-ACD8-E334D39CFEF3}" type="pres">
      <dgm:prSet presAssocID="{24E646F5-C621-4535-9447-409DA13CBAB8}" presName="childText" presStyleLbl="bgAcc1" presStyleIdx="0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3D9C64-77B8-41AF-AAC4-B8C0D640FD8B}" type="pres">
      <dgm:prSet presAssocID="{773A88D2-1572-4765-9AED-C955031F1E6A}" presName="root" presStyleCnt="0"/>
      <dgm:spPr/>
      <dgm:t>
        <a:bodyPr/>
        <a:lstStyle/>
        <a:p>
          <a:endParaRPr lang="fr-FR"/>
        </a:p>
      </dgm:t>
    </dgm:pt>
    <dgm:pt modelId="{00BCA2B4-A643-4A19-B010-3AD777468F91}" type="pres">
      <dgm:prSet presAssocID="{773A88D2-1572-4765-9AED-C955031F1E6A}" presName="rootComposite" presStyleCnt="0"/>
      <dgm:spPr/>
      <dgm:t>
        <a:bodyPr/>
        <a:lstStyle/>
        <a:p>
          <a:endParaRPr lang="fr-FR"/>
        </a:p>
      </dgm:t>
    </dgm:pt>
    <dgm:pt modelId="{260870F7-4B32-480F-8556-AB6BE62EBCF3}" type="pres">
      <dgm:prSet presAssocID="{773A88D2-1572-4765-9AED-C955031F1E6A}" presName="rootText" presStyleLbl="node1" presStyleIdx="1" presStyleCnt="6"/>
      <dgm:spPr/>
      <dgm:t>
        <a:bodyPr/>
        <a:lstStyle/>
        <a:p>
          <a:endParaRPr lang="fr-FR"/>
        </a:p>
      </dgm:t>
    </dgm:pt>
    <dgm:pt modelId="{AAB21324-EE5D-41B9-9576-8F5526ED7CD2}" type="pres">
      <dgm:prSet presAssocID="{773A88D2-1572-4765-9AED-C955031F1E6A}" presName="rootConnector" presStyleLbl="node1" presStyleIdx="1" presStyleCnt="6"/>
      <dgm:spPr/>
      <dgm:t>
        <a:bodyPr/>
        <a:lstStyle/>
        <a:p>
          <a:endParaRPr lang="fr-FR"/>
        </a:p>
      </dgm:t>
    </dgm:pt>
    <dgm:pt modelId="{0111A3EA-3EA9-4AD6-95C6-35D757AE3884}" type="pres">
      <dgm:prSet presAssocID="{773A88D2-1572-4765-9AED-C955031F1E6A}" presName="childShape" presStyleCnt="0"/>
      <dgm:spPr/>
      <dgm:t>
        <a:bodyPr/>
        <a:lstStyle/>
        <a:p>
          <a:endParaRPr lang="fr-FR"/>
        </a:p>
      </dgm:t>
    </dgm:pt>
    <dgm:pt modelId="{F9DF59FB-5C7D-47E9-93DB-4010D818B21A}" type="pres">
      <dgm:prSet presAssocID="{A34C9DDD-7654-4033-BEE8-9B0CF2C89C3D}" presName="Name13" presStyleLbl="parChTrans1D2" presStyleIdx="1" presStyleCnt="18"/>
      <dgm:spPr/>
      <dgm:t>
        <a:bodyPr/>
        <a:lstStyle/>
        <a:p>
          <a:endParaRPr lang="fr-FR"/>
        </a:p>
      </dgm:t>
    </dgm:pt>
    <dgm:pt modelId="{E5035AD8-5FA7-4A3B-97A8-0C058CFB5662}" type="pres">
      <dgm:prSet presAssocID="{2A75431B-A038-4687-B701-B7DB913E3568}" presName="childText" presStyleLbl="bgAcc1" presStyleIdx="1" presStyleCnt="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B6143C-B4DA-431A-93C8-A07B8D7DF306}" type="pres">
      <dgm:prSet presAssocID="{95D67B08-50BD-4540-9787-8CB0A3C44689}" presName="Name13" presStyleLbl="parChTrans1D2" presStyleIdx="2" presStyleCnt="18"/>
      <dgm:spPr/>
      <dgm:t>
        <a:bodyPr/>
        <a:lstStyle/>
        <a:p>
          <a:endParaRPr lang="fr-FR"/>
        </a:p>
      </dgm:t>
    </dgm:pt>
    <dgm:pt modelId="{9E3F7FE8-AFAF-4897-9F6A-3CA7CAA50F4B}" type="pres">
      <dgm:prSet presAssocID="{B63FC807-85AB-4FB5-8D61-4233017BF12C}" presName="childText" presStyleLbl="bgAcc1" presStyleIdx="2" presStyleCnt="18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F99613-C67D-4029-85C0-15E5A5902551}" type="pres">
      <dgm:prSet presAssocID="{F4D0B6E7-6186-4166-9715-E67249A70582}" presName="root" presStyleCnt="0"/>
      <dgm:spPr/>
      <dgm:t>
        <a:bodyPr/>
        <a:lstStyle/>
        <a:p>
          <a:endParaRPr lang="fr-FR"/>
        </a:p>
      </dgm:t>
    </dgm:pt>
    <dgm:pt modelId="{096D9361-5FB1-4CF6-A485-1999F10BF675}" type="pres">
      <dgm:prSet presAssocID="{F4D0B6E7-6186-4166-9715-E67249A70582}" presName="rootComposite" presStyleCnt="0"/>
      <dgm:spPr/>
      <dgm:t>
        <a:bodyPr/>
        <a:lstStyle/>
        <a:p>
          <a:endParaRPr lang="fr-FR"/>
        </a:p>
      </dgm:t>
    </dgm:pt>
    <dgm:pt modelId="{42BFC7D0-D33F-4BA7-9C44-8AB5307736CE}" type="pres">
      <dgm:prSet presAssocID="{F4D0B6E7-6186-4166-9715-E67249A70582}" presName="rootText" presStyleLbl="node1" presStyleIdx="2" presStyleCnt="6"/>
      <dgm:spPr/>
      <dgm:t>
        <a:bodyPr/>
        <a:lstStyle/>
        <a:p>
          <a:endParaRPr lang="fr-FR"/>
        </a:p>
      </dgm:t>
    </dgm:pt>
    <dgm:pt modelId="{10ED263A-A9E2-41CC-8970-FA7D15EAF389}" type="pres">
      <dgm:prSet presAssocID="{F4D0B6E7-6186-4166-9715-E67249A70582}" presName="rootConnector" presStyleLbl="node1" presStyleIdx="2" presStyleCnt="6"/>
      <dgm:spPr/>
      <dgm:t>
        <a:bodyPr/>
        <a:lstStyle/>
        <a:p>
          <a:endParaRPr lang="fr-FR"/>
        </a:p>
      </dgm:t>
    </dgm:pt>
    <dgm:pt modelId="{3BCA7C5E-3860-439E-86A3-39D6A8A2033B}" type="pres">
      <dgm:prSet presAssocID="{F4D0B6E7-6186-4166-9715-E67249A70582}" presName="childShape" presStyleCnt="0"/>
      <dgm:spPr/>
      <dgm:t>
        <a:bodyPr/>
        <a:lstStyle/>
        <a:p>
          <a:endParaRPr lang="fr-FR"/>
        </a:p>
      </dgm:t>
    </dgm:pt>
    <dgm:pt modelId="{3504F161-FCE8-4591-9090-7B36D988EE14}" type="pres">
      <dgm:prSet presAssocID="{9D42C502-B4ED-4D3A-936C-866A9367F439}" presName="Name13" presStyleLbl="parChTrans1D2" presStyleIdx="3" presStyleCnt="18"/>
      <dgm:spPr/>
      <dgm:t>
        <a:bodyPr/>
        <a:lstStyle/>
        <a:p>
          <a:endParaRPr lang="fr-FR"/>
        </a:p>
      </dgm:t>
    </dgm:pt>
    <dgm:pt modelId="{55DFDB34-0EC5-4B3D-B52F-665EF88DBDF0}" type="pres">
      <dgm:prSet presAssocID="{2008CA0D-1F0F-4004-8DE4-6A9037666442}" presName="childText" presStyleLbl="bgAcc1" presStyleIdx="3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EE9842-E65F-47C1-87D5-DBF39B0E5114}" type="pres">
      <dgm:prSet presAssocID="{E9D881D5-E11C-4CF5-9F5F-705A8E5E7845}" presName="Name13" presStyleLbl="parChTrans1D2" presStyleIdx="4" presStyleCnt="18"/>
      <dgm:spPr/>
      <dgm:t>
        <a:bodyPr/>
        <a:lstStyle/>
        <a:p>
          <a:endParaRPr lang="fr-FR"/>
        </a:p>
      </dgm:t>
    </dgm:pt>
    <dgm:pt modelId="{ADAE84EB-3EE7-414A-8716-9612D0B0F5D8}" type="pres">
      <dgm:prSet presAssocID="{BEAEA5DA-D3BD-47B8-A19E-CCC60C11C99D}" presName="childText" presStyleLbl="bgAcc1" presStyleIdx="4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DCCF64-DF6B-4361-B304-E4EA1D172155}" type="pres">
      <dgm:prSet presAssocID="{C2DE021D-CBA1-43C4-A74F-E84AC5B2F6BA}" presName="root" presStyleCnt="0"/>
      <dgm:spPr/>
      <dgm:t>
        <a:bodyPr/>
        <a:lstStyle/>
        <a:p>
          <a:endParaRPr lang="fr-FR"/>
        </a:p>
      </dgm:t>
    </dgm:pt>
    <dgm:pt modelId="{8E341686-295F-46A2-917D-CB336307EFA4}" type="pres">
      <dgm:prSet presAssocID="{C2DE021D-CBA1-43C4-A74F-E84AC5B2F6BA}" presName="rootComposite" presStyleCnt="0"/>
      <dgm:spPr/>
      <dgm:t>
        <a:bodyPr/>
        <a:lstStyle/>
        <a:p>
          <a:endParaRPr lang="fr-FR"/>
        </a:p>
      </dgm:t>
    </dgm:pt>
    <dgm:pt modelId="{93F8FCD0-5CAE-4008-A953-015FC9CEB79B}" type="pres">
      <dgm:prSet presAssocID="{C2DE021D-CBA1-43C4-A74F-E84AC5B2F6BA}" presName="rootText" presStyleLbl="node1" presStyleIdx="3" presStyleCnt="6" custScaleX="166754"/>
      <dgm:spPr/>
      <dgm:t>
        <a:bodyPr/>
        <a:lstStyle/>
        <a:p>
          <a:endParaRPr lang="fr-FR"/>
        </a:p>
      </dgm:t>
    </dgm:pt>
    <dgm:pt modelId="{AF35A70C-C360-41B8-BCC3-AFBB91FF95EB}" type="pres">
      <dgm:prSet presAssocID="{C2DE021D-CBA1-43C4-A74F-E84AC5B2F6BA}" presName="rootConnector" presStyleLbl="node1" presStyleIdx="3" presStyleCnt="6"/>
      <dgm:spPr/>
      <dgm:t>
        <a:bodyPr/>
        <a:lstStyle/>
        <a:p>
          <a:endParaRPr lang="fr-FR"/>
        </a:p>
      </dgm:t>
    </dgm:pt>
    <dgm:pt modelId="{1E7B0DD4-48DF-47CF-949F-EF55795F866D}" type="pres">
      <dgm:prSet presAssocID="{C2DE021D-CBA1-43C4-A74F-E84AC5B2F6BA}" presName="childShape" presStyleCnt="0"/>
      <dgm:spPr/>
      <dgm:t>
        <a:bodyPr/>
        <a:lstStyle/>
        <a:p>
          <a:endParaRPr lang="fr-FR"/>
        </a:p>
      </dgm:t>
    </dgm:pt>
    <dgm:pt modelId="{0EA2EEFC-01C0-4CD3-B544-7FAED1454DF5}" type="pres">
      <dgm:prSet presAssocID="{C185F4C8-7A46-4B55-B4FF-EC662F91845A}" presName="Name13" presStyleLbl="parChTrans1D2" presStyleIdx="5" presStyleCnt="18"/>
      <dgm:spPr/>
      <dgm:t>
        <a:bodyPr/>
        <a:lstStyle/>
        <a:p>
          <a:endParaRPr lang="fr-FR"/>
        </a:p>
      </dgm:t>
    </dgm:pt>
    <dgm:pt modelId="{5F59CF3F-0030-4DFB-BF85-8C38302AB8A6}" type="pres">
      <dgm:prSet presAssocID="{3F3FB752-457F-400C-817C-B63AA252D91D}" presName="childText" presStyleLbl="bgAcc1" presStyleIdx="5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5C5CE6-8632-44C7-AF66-5CD39E33C7A0}" type="pres">
      <dgm:prSet presAssocID="{86AC6E36-BE13-4134-A94A-B76244A6E35F}" presName="Name13" presStyleLbl="parChTrans1D2" presStyleIdx="6" presStyleCnt="18"/>
      <dgm:spPr/>
      <dgm:t>
        <a:bodyPr/>
        <a:lstStyle/>
        <a:p>
          <a:endParaRPr lang="fr-FR"/>
        </a:p>
      </dgm:t>
    </dgm:pt>
    <dgm:pt modelId="{75B40C8C-FB5F-4BC4-B7D5-2E51A9D2092C}" type="pres">
      <dgm:prSet presAssocID="{C9FCA406-2FBC-40F5-8A34-796D1346BBAB}" presName="childText" presStyleLbl="bgAcc1" presStyleIdx="6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BCFFD9-908F-4841-820E-235D35D74507}" type="pres">
      <dgm:prSet presAssocID="{8FEF6112-6621-4DD4-87F6-B4F5B28EE8BF}" presName="Name13" presStyleLbl="parChTrans1D2" presStyleIdx="7" presStyleCnt="18"/>
      <dgm:spPr/>
      <dgm:t>
        <a:bodyPr/>
        <a:lstStyle/>
        <a:p>
          <a:endParaRPr lang="fr-FR"/>
        </a:p>
      </dgm:t>
    </dgm:pt>
    <dgm:pt modelId="{FD1C72B8-FB8C-4ADE-B81A-0F5B952E7A40}" type="pres">
      <dgm:prSet presAssocID="{FACF46B8-9C6C-4968-BFF7-FE9FDE49705D}" presName="childText" presStyleLbl="bgAcc1" presStyleIdx="7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4AEEC6-4AC4-44C4-9F08-3C9CEEB18FC1}" type="pres">
      <dgm:prSet presAssocID="{1126DDE4-0FE3-4918-9451-A27960E20FD7}" presName="Name13" presStyleLbl="parChTrans1D2" presStyleIdx="8" presStyleCnt="18"/>
      <dgm:spPr/>
      <dgm:t>
        <a:bodyPr/>
        <a:lstStyle/>
        <a:p>
          <a:endParaRPr lang="fr-FR"/>
        </a:p>
      </dgm:t>
    </dgm:pt>
    <dgm:pt modelId="{23883534-5FB5-42F2-B2D6-C2FD127155D0}" type="pres">
      <dgm:prSet presAssocID="{6C47BBB2-2C92-478B-A78F-AA2CB8D13E8B}" presName="childText" presStyleLbl="bgAcc1" presStyleIdx="8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369B8-C868-4BB4-83A2-BA062787932C}" type="pres">
      <dgm:prSet presAssocID="{A990CBB3-3D16-4DA9-8FBC-A9F2F19B9CFA}" presName="Name13" presStyleLbl="parChTrans1D2" presStyleIdx="9" presStyleCnt="18"/>
      <dgm:spPr/>
      <dgm:t>
        <a:bodyPr/>
        <a:lstStyle/>
        <a:p>
          <a:endParaRPr lang="fr-FR"/>
        </a:p>
      </dgm:t>
    </dgm:pt>
    <dgm:pt modelId="{94CA53FB-1F80-47A1-AE12-3EEEEC9E0F92}" type="pres">
      <dgm:prSet presAssocID="{B9A37923-5703-48B0-B8F3-7F0FA573D8D7}" presName="childText" presStyleLbl="bgAcc1" presStyleIdx="9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604BB4-5C3C-4DFD-BE71-A09FBAF95DC1}" type="pres">
      <dgm:prSet presAssocID="{C902DD2A-B941-43BB-9764-D3507E763F4C}" presName="Name13" presStyleLbl="parChTrans1D2" presStyleIdx="10" presStyleCnt="18"/>
      <dgm:spPr/>
      <dgm:t>
        <a:bodyPr/>
        <a:lstStyle/>
        <a:p>
          <a:endParaRPr lang="fr-FR"/>
        </a:p>
      </dgm:t>
    </dgm:pt>
    <dgm:pt modelId="{6D1F2277-EA7A-4326-BAB6-53DB2699EE08}" type="pres">
      <dgm:prSet presAssocID="{98ED1F4F-6F06-457A-8411-6F2E34ED7182}" presName="childText" presStyleLbl="bgAcc1" presStyleIdx="10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EF32B6-EB4C-4D62-8C7D-17493189708D}" type="pres">
      <dgm:prSet presAssocID="{33EF3B5B-5E52-4C9A-9074-1E49AEBBC3BA}" presName="root" presStyleCnt="0"/>
      <dgm:spPr/>
      <dgm:t>
        <a:bodyPr/>
        <a:lstStyle/>
        <a:p>
          <a:endParaRPr lang="fr-FR"/>
        </a:p>
      </dgm:t>
    </dgm:pt>
    <dgm:pt modelId="{340F7FFF-BC9E-4C5D-A0E7-5BBCD13E9234}" type="pres">
      <dgm:prSet presAssocID="{33EF3B5B-5E52-4C9A-9074-1E49AEBBC3BA}" presName="rootComposite" presStyleCnt="0"/>
      <dgm:spPr/>
      <dgm:t>
        <a:bodyPr/>
        <a:lstStyle/>
        <a:p>
          <a:endParaRPr lang="fr-FR"/>
        </a:p>
      </dgm:t>
    </dgm:pt>
    <dgm:pt modelId="{E6D44B98-3EF6-434E-8EDF-61A0902B9EB4}" type="pres">
      <dgm:prSet presAssocID="{33EF3B5B-5E52-4C9A-9074-1E49AEBBC3BA}" presName="rootText" presStyleLbl="node1" presStyleIdx="4" presStyleCnt="6" custScaleX="148219"/>
      <dgm:spPr/>
      <dgm:t>
        <a:bodyPr/>
        <a:lstStyle/>
        <a:p>
          <a:endParaRPr lang="fr-FR"/>
        </a:p>
      </dgm:t>
    </dgm:pt>
    <dgm:pt modelId="{2F96EC26-3BBB-4ABC-848B-BCDC1B577654}" type="pres">
      <dgm:prSet presAssocID="{33EF3B5B-5E52-4C9A-9074-1E49AEBBC3BA}" presName="rootConnector" presStyleLbl="node1" presStyleIdx="4" presStyleCnt="6"/>
      <dgm:spPr/>
      <dgm:t>
        <a:bodyPr/>
        <a:lstStyle/>
        <a:p>
          <a:endParaRPr lang="fr-FR"/>
        </a:p>
      </dgm:t>
    </dgm:pt>
    <dgm:pt modelId="{43DCE25B-54BA-4F9A-B363-D30C6B97BCDE}" type="pres">
      <dgm:prSet presAssocID="{33EF3B5B-5E52-4C9A-9074-1E49AEBBC3BA}" presName="childShape" presStyleCnt="0"/>
      <dgm:spPr/>
      <dgm:t>
        <a:bodyPr/>
        <a:lstStyle/>
        <a:p>
          <a:endParaRPr lang="fr-FR"/>
        </a:p>
      </dgm:t>
    </dgm:pt>
    <dgm:pt modelId="{60AFECFB-C947-4CF7-98A3-8CEEF7DE4101}" type="pres">
      <dgm:prSet presAssocID="{8EAC3998-36F8-4E37-B1FB-777E97A32C52}" presName="Name13" presStyleLbl="parChTrans1D2" presStyleIdx="11" presStyleCnt="18"/>
      <dgm:spPr/>
      <dgm:t>
        <a:bodyPr/>
        <a:lstStyle/>
        <a:p>
          <a:endParaRPr lang="fr-FR"/>
        </a:p>
      </dgm:t>
    </dgm:pt>
    <dgm:pt modelId="{E6CF0FE1-4FC7-4969-A536-78843C3BE7B6}" type="pres">
      <dgm:prSet presAssocID="{E376CC93-FC6C-4E79-954D-3A7BF861AC30}" presName="childText" presStyleLbl="bgAcc1" presStyleIdx="11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271AF7-0562-4942-92B8-613B07A7F693}" type="pres">
      <dgm:prSet presAssocID="{AAD2F813-34EE-4C43-9DE6-AB3A31073840}" presName="Name13" presStyleLbl="parChTrans1D2" presStyleIdx="12" presStyleCnt="18"/>
      <dgm:spPr/>
      <dgm:t>
        <a:bodyPr/>
        <a:lstStyle/>
        <a:p>
          <a:endParaRPr lang="fr-FR"/>
        </a:p>
      </dgm:t>
    </dgm:pt>
    <dgm:pt modelId="{0407DA36-FCE6-41AB-A5E2-E4DB69E381ED}" type="pres">
      <dgm:prSet presAssocID="{8436A659-275E-444F-9739-76F1BDF8B1DF}" presName="childText" presStyleLbl="bgAcc1" presStyleIdx="12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B6376D-F2B3-4BEB-8157-C3972BE0039D}" type="pres">
      <dgm:prSet presAssocID="{2C696A93-6AB4-4853-BF62-FD3AEAD8FC2F}" presName="Name13" presStyleLbl="parChTrans1D2" presStyleIdx="13" presStyleCnt="18"/>
      <dgm:spPr/>
      <dgm:t>
        <a:bodyPr/>
        <a:lstStyle/>
        <a:p>
          <a:endParaRPr lang="fr-FR"/>
        </a:p>
      </dgm:t>
    </dgm:pt>
    <dgm:pt modelId="{CF7FCF2E-CA03-404E-99DD-8BF8591DF677}" type="pres">
      <dgm:prSet presAssocID="{E21A0302-AFEE-478B-8706-7BFE2F78F3B6}" presName="childText" presStyleLbl="bgAcc1" presStyleIdx="13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DE7901-8E25-483C-A9B1-B6BDDC00BC09}" type="pres">
      <dgm:prSet presAssocID="{0AF088A8-5D52-4F90-9B46-014D6E0A4055}" presName="Name13" presStyleLbl="parChTrans1D2" presStyleIdx="14" presStyleCnt="18"/>
      <dgm:spPr/>
      <dgm:t>
        <a:bodyPr/>
        <a:lstStyle/>
        <a:p>
          <a:endParaRPr lang="fr-FR"/>
        </a:p>
      </dgm:t>
    </dgm:pt>
    <dgm:pt modelId="{7740774F-9975-4857-A938-3A321566C5FE}" type="pres">
      <dgm:prSet presAssocID="{367768DD-38D6-4FEF-A799-C8EC0264AFC3}" presName="childText" presStyleLbl="bgAcc1" presStyleIdx="14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4B80C0-F9C2-4C4D-AA60-1F1A9A5A3201}" type="pres">
      <dgm:prSet presAssocID="{99C9590C-9099-49D3-AAC8-2B6BE8276BCC}" presName="Name13" presStyleLbl="parChTrans1D2" presStyleIdx="15" presStyleCnt="18"/>
      <dgm:spPr/>
      <dgm:t>
        <a:bodyPr/>
        <a:lstStyle/>
        <a:p>
          <a:endParaRPr lang="fr-FR"/>
        </a:p>
      </dgm:t>
    </dgm:pt>
    <dgm:pt modelId="{8E3A0598-3427-4D7F-82B0-E37B76EB1FFB}" type="pres">
      <dgm:prSet presAssocID="{9CC62E28-9029-46D4-A071-4FECFA8FFBB9}" presName="childText" presStyleLbl="bgAcc1" presStyleIdx="15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59CCFD-7109-485E-812F-80ABCF6027E5}" type="pres">
      <dgm:prSet presAssocID="{68622634-AC9E-4B05-B64E-72D04A0F3F17}" presName="root" presStyleCnt="0"/>
      <dgm:spPr/>
      <dgm:t>
        <a:bodyPr/>
        <a:lstStyle/>
        <a:p>
          <a:endParaRPr lang="fr-FR"/>
        </a:p>
      </dgm:t>
    </dgm:pt>
    <dgm:pt modelId="{9F2459A1-113A-4B05-A8B7-8050A4581407}" type="pres">
      <dgm:prSet presAssocID="{68622634-AC9E-4B05-B64E-72D04A0F3F17}" presName="rootComposite" presStyleCnt="0"/>
      <dgm:spPr/>
      <dgm:t>
        <a:bodyPr/>
        <a:lstStyle/>
        <a:p>
          <a:endParaRPr lang="fr-FR"/>
        </a:p>
      </dgm:t>
    </dgm:pt>
    <dgm:pt modelId="{6639EE29-6EA0-4CB7-A48D-6FA9A826C53B}" type="pres">
      <dgm:prSet presAssocID="{68622634-AC9E-4B05-B64E-72D04A0F3F17}" presName="rootText" presStyleLbl="node1" presStyleIdx="5" presStyleCnt="6" custScaleX="131847"/>
      <dgm:spPr/>
      <dgm:t>
        <a:bodyPr/>
        <a:lstStyle/>
        <a:p>
          <a:endParaRPr lang="fr-FR"/>
        </a:p>
      </dgm:t>
    </dgm:pt>
    <dgm:pt modelId="{5FCB3B29-0558-45AC-BB8E-1AF0D88E1590}" type="pres">
      <dgm:prSet presAssocID="{68622634-AC9E-4B05-B64E-72D04A0F3F17}" presName="rootConnector" presStyleLbl="node1" presStyleIdx="5" presStyleCnt="6"/>
      <dgm:spPr/>
      <dgm:t>
        <a:bodyPr/>
        <a:lstStyle/>
        <a:p>
          <a:endParaRPr lang="fr-FR"/>
        </a:p>
      </dgm:t>
    </dgm:pt>
    <dgm:pt modelId="{3EA551F3-3EA2-4B4D-8662-7C04D10BBE0C}" type="pres">
      <dgm:prSet presAssocID="{68622634-AC9E-4B05-B64E-72D04A0F3F17}" presName="childShape" presStyleCnt="0"/>
      <dgm:spPr/>
      <dgm:t>
        <a:bodyPr/>
        <a:lstStyle/>
        <a:p>
          <a:endParaRPr lang="fr-FR"/>
        </a:p>
      </dgm:t>
    </dgm:pt>
    <dgm:pt modelId="{201DAF09-F4DF-426F-B38B-EAA15526EE1C}" type="pres">
      <dgm:prSet presAssocID="{E20FAEF2-620E-4945-84B3-5B2A191FCACE}" presName="Name13" presStyleLbl="parChTrans1D2" presStyleIdx="16" presStyleCnt="18"/>
      <dgm:spPr/>
      <dgm:t>
        <a:bodyPr/>
        <a:lstStyle/>
        <a:p>
          <a:endParaRPr lang="fr-FR"/>
        </a:p>
      </dgm:t>
    </dgm:pt>
    <dgm:pt modelId="{EEA82065-7FA5-498F-A079-C0F5B2AE90AF}" type="pres">
      <dgm:prSet presAssocID="{EE140FD4-CE5D-4DAC-8C18-60347AF91D9F}" presName="childText" presStyleLbl="bgAcc1" presStyleIdx="16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18936C-240C-44EF-8D1C-DD462FBF0539}" type="pres">
      <dgm:prSet presAssocID="{35B59CF0-558E-47B3-8EAD-E7619AE713F0}" presName="Name13" presStyleLbl="parChTrans1D2" presStyleIdx="17" presStyleCnt="18"/>
      <dgm:spPr/>
      <dgm:t>
        <a:bodyPr/>
        <a:lstStyle/>
        <a:p>
          <a:endParaRPr lang="fr-FR"/>
        </a:p>
      </dgm:t>
    </dgm:pt>
    <dgm:pt modelId="{89EC99EB-20FC-4FDA-875E-B439DE3F45F6}" type="pres">
      <dgm:prSet presAssocID="{0C654740-7893-4359-9211-E757E207DE95}" presName="childText" presStyleLbl="bgAcc1" presStyleIdx="17" presStyleCnt="18" custScaleX="154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7384FB1-0EED-49FE-B9BD-E470995D339B}" type="presOf" srcId="{86AC6E36-BE13-4134-A94A-B76244A6E35F}" destId="{6D5C5CE6-8632-44C7-AF66-5CD39E33C7A0}" srcOrd="0" destOrd="0" presId="urn:microsoft.com/office/officeart/2005/8/layout/hierarchy3"/>
    <dgm:cxn modelId="{5AB39275-2711-421C-B6E9-375A453DC03C}" type="presOf" srcId="{E20FAEF2-620E-4945-84B3-5B2A191FCACE}" destId="{201DAF09-F4DF-426F-B38B-EAA15526EE1C}" srcOrd="0" destOrd="0" presId="urn:microsoft.com/office/officeart/2005/8/layout/hierarchy3"/>
    <dgm:cxn modelId="{B8F7E607-F856-4E82-83F6-7F34474CA920}" type="presOf" srcId="{68622634-AC9E-4B05-B64E-72D04A0F3F17}" destId="{5FCB3B29-0558-45AC-BB8E-1AF0D88E1590}" srcOrd="1" destOrd="0" presId="urn:microsoft.com/office/officeart/2005/8/layout/hierarchy3"/>
    <dgm:cxn modelId="{403394AB-DD96-4F64-96F3-3CD1B834ED20}" srcId="{773A88D2-1572-4765-9AED-C955031F1E6A}" destId="{2A75431B-A038-4687-B701-B7DB913E3568}" srcOrd="0" destOrd="0" parTransId="{A34C9DDD-7654-4033-BEE8-9B0CF2C89C3D}" sibTransId="{632A4810-EC59-412A-A4AE-6348E21F14E2}"/>
    <dgm:cxn modelId="{DC4C3ACD-EA75-4B08-823A-0E57C074A601}" type="presOf" srcId="{2008CA0D-1F0F-4004-8DE4-6A9037666442}" destId="{55DFDB34-0EC5-4B3D-B52F-665EF88DBDF0}" srcOrd="0" destOrd="0" presId="urn:microsoft.com/office/officeart/2005/8/layout/hierarchy3"/>
    <dgm:cxn modelId="{891A9863-F6FE-4F4F-BF88-6060FB318960}" type="presOf" srcId="{C902DD2A-B941-43BB-9764-D3507E763F4C}" destId="{D1604BB4-5C3C-4DFD-BE71-A09FBAF95DC1}" srcOrd="0" destOrd="0" presId="urn:microsoft.com/office/officeart/2005/8/layout/hierarchy3"/>
    <dgm:cxn modelId="{1E4E0CD6-A51E-4666-B780-9C385C43EF90}" srcId="{33EF3B5B-5E52-4C9A-9074-1E49AEBBC3BA}" destId="{367768DD-38D6-4FEF-A799-C8EC0264AFC3}" srcOrd="3" destOrd="0" parTransId="{0AF088A8-5D52-4F90-9B46-014D6E0A4055}" sibTransId="{EBA3CA8A-CADF-471D-A5FD-8E14C5EDE365}"/>
    <dgm:cxn modelId="{393B7B3E-8256-4BEB-BC53-A4D5340E80C8}" type="presOf" srcId="{24E646F5-C621-4535-9447-409DA13CBAB8}" destId="{2D21B3F1-7110-48D2-ACD8-E334D39CFEF3}" srcOrd="0" destOrd="0" presId="urn:microsoft.com/office/officeart/2005/8/layout/hierarchy3"/>
    <dgm:cxn modelId="{D2CACB95-EE1E-43E7-8E06-D60DD623F227}" type="presOf" srcId="{C2DE021D-CBA1-43C4-A74F-E84AC5B2F6BA}" destId="{AF35A70C-C360-41B8-BCC3-AFBB91FF95EB}" srcOrd="1" destOrd="0" presId="urn:microsoft.com/office/officeart/2005/8/layout/hierarchy3"/>
    <dgm:cxn modelId="{CD23AEC1-9322-42DA-9637-EDCD2AE29540}" type="presOf" srcId="{BE171D94-D3AA-40E5-968F-E6ACFB1680AC}" destId="{0C74D4E9-0704-44E3-B8FE-C0D52B94FE12}" srcOrd="0" destOrd="0" presId="urn:microsoft.com/office/officeart/2005/8/layout/hierarchy3"/>
    <dgm:cxn modelId="{E0A3A393-5F7B-47E2-977E-F955F82144E7}" type="presOf" srcId="{1126DDE4-0FE3-4918-9451-A27960E20FD7}" destId="{BF4AEEC6-4AC4-44C4-9F08-3C9CEEB18FC1}" srcOrd="0" destOrd="0" presId="urn:microsoft.com/office/officeart/2005/8/layout/hierarchy3"/>
    <dgm:cxn modelId="{55648D20-97E3-4069-B77A-246E5A6386D7}" type="presOf" srcId="{8FEF6112-6621-4DD4-87F6-B4F5B28EE8BF}" destId="{26BCFFD9-908F-4841-820E-235D35D74507}" srcOrd="0" destOrd="0" presId="urn:microsoft.com/office/officeart/2005/8/layout/hierarchy3"/>
    <dgm:cxn modelId="{E6E2EB01-C0B5-49C9-AE6B-3C008A5B522E}" type="presOf" srcId="{773A88D2-1572-4765-9AED-C955031F1E6A}" destId="{AAB21324-EE5D-41B9-9576-8F5526ED7CD2}" srcOrd="1" destOrd="0" presId="urn:microsoft.com/office/officeart/2005/8/layout/hierarchy3"/>
    <dgm:cxn modelId="{4AB3FDC8-6C5B-434E-ADC0-6249B74EFBE2}" srcId="{33EF3B5B-5E52-4C9A-9074-1E49AEBBC3BA}" destId="{9CC62E28-9029-46D4-A071-4FECFA8FFBB9}" srcOrd="4" destOrd="0" parTransId="{99C9590C-9099-49D3-AAC8-2B6BE8276BCC}" sibTransId="{02D75BDF-DC26-461A-9513-74D438A2D0DB}"/>
    <dgm:cxn modelId="{C9CD9276-54E0-4F36-AE70-E39BDC69C41A}" type="presOf" srcId="{BEAEA5DA-D3BD-47B8-A19E-CCC60C11C99D}" destId="{ADAE84EB-3EE7-414A-8716-9612D0B0F5D8}" srcOrd="0" destOrd="0" presId="urn:microsoft.com/office/officeart/2005/8/layout/hierarchy3"/>
    <dgm:cxn modelId="{E7C88B38-6EF6-489D-9B9F-52FBB6F05E62}" srcId="{68622634-AC9E-4B05-B64E-72D04A0F3F17}" destId="{0C654740-7893-4359-9211-E757E207DE95}" srcOrd="1" destOrd="0" parTransId="{35B59CF0-558E-47B3-8EAD-E7619AE713F0}" sibTransId="{A4F49D80-D18C-411D-86FE-C05488395DE1}"/>
    <dgm:cxn modelId="{6A2AD40E-1831-4E23-8759-84BD68B3103D}" type="presOf" srcId="{95D67B08-50BD-4540-9787-8CB0A3C44689}" destId="{CAB6143C-B4DA-431A-93C8-A07B8D7DF306}" srcOrd="0" destOrd="0" presId="urn:microsoft.com/office/officeart/2005/8/layout/hierarchy3"/>
    <dgm:cxn modelId="{7A7B1A5F-5CEC-4943-9F5D-68D98EB8AD76}" type="presOf" srcId="{33EF3B5B-5E52-4C9A-9074-1E49AEBBC3BA}" destId="{E6D44B98-3EF6-434E-8EDF-61A0902B9EB4}" srcOrd="0" destOrd="0" presId="urn:microsoft.com/office/officeart/2005/8/layout/hierarchy3"/>
    <dgm:cxn modelId="{B2310EF3-B269-4388-9809-332DCCE11E29}" srcId="{BE171D94-D3AA-40E5-968F-E6ACFB1680AC}" destId="{F4D0B6E7-6186-4166-9715-E67249A70582}" srcOrd="2" destOrd="0" parTransId="{D6C7FE3E-3BA8-4755-BB96-9F4FCCBA0607}" sibTransId="{D25C3DB2-90BD-451F-9397-DC51D7822306}"/>
    <dgm:cxn modelId="{A4182F16-9AAA-4C50-8CDD-28973EB9156D}" type="presOf" srcId="{68622634-AC9E-4B05-B64E-72D04A0F3F17}" destId="{6639EE29-6EA0-4CB7-A48D-6FA9A826C53B}" srcOrd="0" destOrd="0" presId="urn:microsoft.com/office/officeart/2005/8/layout/hierarchy3"/>
    <dgm:cxn modelId="{825C09DC-C154-4871-AA8B-7F4D0EEA9C94}" type="presOf" srcId="{99C9590C-9099-49D3-AAC8-2B6BE8276BCC}" destId="{A54B80C0-F9C2-4C4D-AA60-1F1A9A5A3201}" srcOrd="0" destOrd="0" presId="urn:microsoft.com/office/officeart/2005/8/layout/hierarchy3"/>
    <dgm:cxn modelId="{C44CD6AB-4C49-4EAE-B404-59999FC24DC1}" type="presOf" srcId="{EE140FD4-CE5D-4DAC-8C18-60347AF91D9F}" destId="{EEA82065-7FA5-498F-A079-C0F5B2AE90AF}" srcOrd="0" destOrd="0" presId="urn:microsoft.com/office/officeart/2005/8/layout/hierarchy3"/>
    <dgm:cxn modelId="{D40C7B97-68EA-45EF-ACA9-9BDA21AE1660}" srcId="{33EF3B5B-5E52-4C9A-9074-1E49AEBBC3BA}" destId="{E21A0302-AFEE-478B-8706-7BFE2F78F3B6}" srcOrd="2" destOrd="0" parTransId="{2C696A93-6AB4-4853-BF62-FD3AEAD8FC2F}" sibTransId="{2D139B5B-70C7-43A9-8F95-F6C67C198618}"/>
    <dgm:cxn modelId="{5252A646-F674-4048-AE37-2646C21A4AFF}" type="presOf" srcId="{367768DD-38D6-4FEF-A799-C8EC0264AFC3}" destId="{7740774F-9975-4857-A938-3A321566C5FE}" srcOrd="0" destOrd="0" presId="urn:microsoft.com/office/officeart/2005/8/layout/hierarchy3"/>
    <dgm:cxn modelId="{35BBBDFC-E8FF-4CD6-A44D-1D0071707DC6}" srcId="{773A88D2-1572-4765-9AED-C955031F1E6A}" destId="{B63FC807-85AB-4FB5-8D61-4233017BF12C}" srcOrd="1" destOrd="0" parTransId="{95D67B08-50BD-4540-9787-8CB0A3C44689}" sibTransId="{08D2DBA8-7812-4530-A3D0-4E07FBD21A1B}"/>
    <dgm:cxn modelId="{249BB4A8-263B-4488-8356-22169A3C79DF}" type="presOf" srcId="{35B59CF0-558E-47B3-8EAD-E7619AE713F0}" destId="{7218936C-240C-44EF-8D1C-DD462FBF0539}" srcOrd="0" destOrd="0" presId="urn:microsoft.com/office/officeart/2005/8/layout/hierarchy3"/>
    <dgm:cxn modelId="{FCF9CF72-CC9F-46C6-A928-9D2B13A90D6E}" type="presOf" srcId="{C2DE021D-CBA1-43C4-A74F-E84AC5B2F6BA}" destId="{93F8FCD0-5CAE-4008-A953-015FC9CEB79B}" srcOrd="0" destOrd="0" presId="urn:microsoft.com/office/officeart/2005/8/layout/hierarchy3"/>
    <dgm:cxn modelId="{DC770136-03CF-4B77-989E-C15AC75F3459}" srcId="{BE171D94-D3AA-40E5-968F-E6ACFB1680AC}" destId="{044D4B16-BDC3-48E5-BED9-178D47E5B854}" srcOrd="0" destOrd="0" parTransId="{A89A26B9-13D3-4609-ABBC-7F68E8E132B9}" sibTransId="{9F282CD1-E680-41F6-B5B8-AA7C3C1B58B6}"/>
    <dgm:cxn modelId="{1D72EA49-EF3D-48F0-A880-E3B76F343854}" type="presOf" srcId="{F4D0B6E7-6186-4166-9715-E67249A70582}" destId="{42BFC7D0-D33F-4BA7-9C44-8AB5307736CE}" srcOrd="0" destOrd="0" presId="urn:microsoft.com/office/officeart/2005/8/layout/hierarchy3"/>
    <dgm:cxn modelId="{E86CE86F-B7E8-4AED-BA57-E1F05F251726}" type="presOf" srcId="{6C47BBB2-2C92-478B-A78F-AA2CB8D13E8B}" destId="{23883534-5FB5-42F2-B2D6-C2FD127155D0}" srcOrd="0" destOrd="0" presId="urn:microsoft.com/office/officeart/2005/8/layout/hierarchy3"/>
    <dgm:cxn modelId="{727F908A-DC9F-4ACA-8952-4957C6FFF97B}" srcId="{C2DE021D-CBA1-43C4-A74F-E84AC5B2F6BA}" destId="{FACF46B8-9C6C-4968-BFF7-FE9FDE49705D}" srcOrd="2" destOrd="0" parTransId="{8FEF6112-6621-4DD4-87F6-B4F5B28EE8BF}" sibTransId="{0BB9B1EF-779A-4F81-BECE-48EAD1CBBDC2}"/>
    <dgm:cxn modelId="{69D59154-0ADA-491E-B959-065091A2220C}" type="presOf" srcId="{E9D881D5-E11C-4CF5-9F5F-705A8E5E7845}" destId="{08EE9842-E65F-47C1-87D5-DBF39B0E5114}" srcOrd="0" destOrd="0" presId="urn:microsoft.com/office/officeart/2005/8/layout/hierarchy3"/>
    <dgm:cxn modelId="{35A2842D-8A9E-48D4-BDD0-C8B76D6C77F0}" srcId="{044D4B16-BDC3-48E5-BED9-178D47E5B854}" destId="{24E646F5-C621-4535-9447-409DA13CBAB8}" srcOrd="0" destOrd="0" parTransId="{00BBA67A-265B-4E2E-89E2-D32AA5DA5C3A}" sibTransId="{EF8BDE54-F5B6-4271-B0BA-B5C128559E96}"/>
    <dgm:cxn modelId="{0071D306-2B84-4FD9-AD2E-235E698D0694}" type="presOf" srcId="{3F3FB752-457F-400C-817C-B63AA252D91D}" destId="{5F59CF3F-0030-4DFB-BF85-8C38302AB8A6}" srcOrd="0" destOrd="0" presId="urn:microsoft.com/office/officeart/2005/8/layout/hierarchy3"/>
    <dgm:cxn modelId="{0EEC4EA3-85D4-455D-8BBA-11F1B67A872B}" type="presOf" srcId="{0C654740-7893-4359-9211-E757E207DE95}" destId="{89EC99EB-20FC-4FDA-875E-B439DE3F45F6}" srcOrd="0" destOrd="0" presId="urn:microsoft.com/office/officeart/2005/8/layout/hierarchy3"/>
    <dgm:cxn modelId="{792024EF-58C0-4A21-B055-83C3075FBB92}" type="presOf" srcId="{FACF46B8-9C6C-4968-BFF7-FE9FDE49705D}" destId="{FD1C72B8-FB8C-4ADE-B81A-0F5B952E7A40}" srcOrd="0" destOrd="0" presId="urn:microsoft.com/office/officeart/2005/8/layout/hierarchy3"/>
    <dgm:cxn modelId="{62584795-FA7D-4008-A38C-4CCB9B2377FA}" srcId="{F4D0B6E7-6186-4166-9715-E67249A70582}" destId="{2008CA0D-1F0F-4004-8DE4-6A9037666442}" srcOrd="0" destOrd="0" parTransId="{9D42C502-B4ED-4D3A-936C-866A9367F439}" sibTransId="{86F8DD9B-48D2-4988-82B4-1CC257FBDEA2}"/>
    <dgm:cxn modelId="{6D634C40-23DA-4319-8FAE-71F1C7EE23DD}" srcId="{BE171D94-D3AA-40E5-968F-E6ACFB1680AC}" destId="{33EF3B5B-5E52-4C9A-9074-1E49AEBBC3BA}" srcOrd="4" destOrd="0" parTransId="{0AA11182-64F9-4EE1-817C-411A72F23FDE}" sibTransId="{5ED58086-2913-4C8A-B3E7-6E2755DC17EA}"/>
    <dgm:cxn modelId="{C7C8F15A-9C53-434F-80E4-392DE681FA7E}" type="presOf" srcId="{AAD2F813-34EE-4C43-9DE6-AB3A31073840}" destId="{E2271AF7-0562-4942-92B8-613B07A7F693}" srcOrd="0" destOrd="0" presId="urn:microsoft.com/office/officeart/2005/8/layout/hierarchy3"/>
    <dgm:cxn modelId="{CB12EB09-4103-4FAB-B34E-E9B70A4A5B1E}" type="presOf" srcId="{33EF3B5B-5E52-4C9A-9074-1E49AEBBC3BA}" destId="{2F96EC26-3BBB-4ABC-848B-BCDC1B577654}" srcOrd="1" destOrd="0" presId="urn:microsoft.com/office/officeart/2005/8/layout/hierarchy3"/>
    <dgm:cxn modelId="{53895D84-2A71-4332-94A6-E0A726081991}" srcId="{68622634-AC9E-4B05-B64E-72D04A0F3F17}" destId="{EE140FD4-CE5D-4DAC-8C18-60347AF91D9F}" srcOrd="0" destOrd="0" parTransId="{E20FAEF2-620E-4945-84B3-5B2A191FCACE}" sibTransId="{F87FA93F-8492-4380-B860-F5AF8125534D}"/>
    <dgm:cxn modelId="{355679F4-DDB1-48DC-8224-E1AB6767B28B}" srcId="{BE171D94-D3AA-40E5-968F-E6ACFB1680AC}" destId="{773A88D2-1572-4765-9AED-C955031F1E6A}" srcOrd="1" destOrd="0" parTransId="{F6A6D0F6-198D-4557-A5B0-FED2733C8A89}" sibTransId="{D6F13E0A-C253-492B-9585-8E8096CE5A84}"/>
    <dgm:cxn modelId="{6B6D9EAA-2AB4-4A35-B573-2420046A2E31}" type="presOf" srcId="{B9A37923-5703-48B0-B8F3-7F0FA573D8D7}" destId="{94CA53FB-1F80-47A1-AE12-3EEEEC9E0F92}" srcOrd="0" destOrd="0" presId="urn:microsoft.com/office/officeart/2005/8/layout/hierarchy3"/>
    <dgm:cxn modelId="{74197EEA-C174-4FC3-91D9-FC0C5A724B3B}" type="presOf" srcId="{0AF088A8-5D52-4F90-9B46-014D6E0A4055}" destId="{74DE7901-8E25-483C-A9B1-B6BDDC00BC09}" srcOrd="0" destOrd="0" presId="urn:microsoft.com/office/officeart/2005/8/layout/hierarchy3"/>
    <dgm:cxn modelId="{F444592B-19B0-4AF2-B8E0-4AB91AF0A944}" type="presOf" srcId="{8436A659-275E-444F-9739-76F1BDF8B1DF}" destId="{0407DA36-FCE6-41AB-A5E2-E4DB69E381ED}" srcOrd="0" destOrd="0" presId="urn:microsoft.com/office/officeart/2005/8/layout/hierarchy3"/>
    <dgm:cxn modelId="{025DC222-EF49-45CF-A88A-C9676DDD422A}" type="presOf" srcId="{98ED1F4F-6F06-457A-8411-6F2E34ED7182}" destId="{6D1F2277-EA7A-4326-BAB6-53DB2699EE08}" srcOrd="0" destOrd="0" presId="urn:microsoft.com/office/officeart/2005/8/layout/hierarchy3"/>
    <dgm:cxn modelId="{3A85E9B7-92DC-43B7-9BCA-FEE4261729BE}" srcId="{C2DE021D-CBA1-43C4-A74F-E84AC5B2F6BA}" destId="{B9A37923-5703-48B0-B8F3-7F0FA573D8D7}" srcOrd="4" destOrd="0" parTransId="{A990CBB3-3D16-4DA9-8FBC-A9F2F19B9CFA}" sibTransId="{23989FFB-2F7F-46E6-A17B-55B7500F7BA0}"/>
    <dgm:cxn modelId="{B139AF71-BEB0-4397-BB6A-6FB96965CC93}" type="presOf" srcId="{044D4B16-BDC3-48E5-BED9-178D47E5B854}" destId="{0D90ABFB-FC2D-4192-AC83-7E60698A785E}" srcOrd="1" destOrd="0" presId="urn:microsoft.com/office/officeart/2005/8/layout/hierarchy3"/>
    <dgm:cxn modelId="{E43A6CD5-FDF1-47B2-9AFF-E4EB30EA77AF}" srcId="{33EF3B5B-5E52-4C9A-9074-1E49AEBBC3BA}" destId="{8436A659-275E-444F-9739-76F1BDF8B1DF}" srcOrd="1" destOrd="0" parTransId="{AAD2F813-34EE-4C43-9DE6-AB3A31073840}" sibTransId="{224B649F-1668-48AC-877F-FD44F87C3641}"/>
    <dgm:cxn modelId="{012DD352-40B4-4963-B1C2-AA679FF62F18}" srcId="{C2DE021D-CBA1-43C4-A74F-E84AC5B2F6BA}" destId="{98ED1F4F-6F06-457A-8411-6F2E34ED7182}" srcOrd="5" destOrd="0" parTransId="{C902DD2A-B941-43BB-9764-D3507E763F4C}" sibTransId="{0BA24D85-0305-4529-A902-1A8F3E01D954}"/>
    <dgm:cxn modelId="{271AA2A5-00C0-42D9-8258-1A52FCC3277A}" srcId="{C2DE021D-CBA1-43C4-A74F-E84AC5B2F6BA}" destId="{6C47BBB2-2C92-478B-A78F-AA2CB8D13E8B}" srcOrd="3" destOrd="0" parTransId="{1126DDE4-0FE3-4918-9451-A27960E20FD7}" sibTransId="{7719F01B-29B5-48DD-A522-BF17D6530AE6}"/>
    <dgm:cxn modelId="{300B0A26-6619-46FB-BD82-DF3A91ECDD46}" type="presOf" srcId="{9CC62E28-9029-46D4-A071-4FECFA8FFBB9}" destId="{8E3A0598-3427-4D7F-82B0-E37B76EB1FFB}" srcOrd="0" destOrd="0" presId="urn:microsoft.com/office/officeart/2005/8/layout/hierarchy3"/>
    <dgm:cxn modelId="{1FE28D18-6A23-49C5-A6CB-315A19C25CB8}" type="presOf" srcId="{F4D0B6E7-6186-4166-9715-E67249A70582}" destId="{10ED263A-A9E2-41CC-8970-FA7D15EAF389}" srcOrd="1" destOrd="0" presId="urn:microsoft.com/office/officeart/2005/8/layout/hierarchy3"/>
    <dgm:cxn modelId="{83904ACB-F6FE-45C3-A096-2B871D84D8BE}" type="presOf" srcId="{00BBA67A-265B-4E2E-89E2-D32AA5DA5C3A}" destId="{2D52A54C-8E61-4F63-B626-29EF6328A5B3}" srcOrd="0" destOrd="0" presId="urn:microsoft.com/office/officeart/2005/8/layout/hierarchy3"/>
    <dgm:cxn modelId="{DE04A7B1-AEA0-4243-B520-B47DA61273BC}" type="presOf" srcId="{B63FC807-85AB-4FB5-8D61-4233017BF12C}" destId="{9E3F7FE8-AFAF-4897-9F6A-3CA7CAA50F4B}" srcOrd="0" destOrd="0" presId="urn:microsoft.com/office/officeart/2005/8/layout/hierarchy3"/>
    <dgm:cxn modelId="{64CA042A-E7C0-4D0D-9357-61883C54478D}" type="presOf" srcId="{A990CBB3-3D16-4DA9-8FBC-A9F2F19B9CFA}" destId="{4EF369B8-C868-4BB4-83A2-BA062787932C}" srcOrd="0" destOrd="0" presId="urn:microsoft.com/office/officeart/2005/8/layout/hierarchy3"/>
    <dgm:cxn modelId="{EC85A90C-F9FD-4A37-9DCA-3E2A6BA82AA0}" srcId="{F4D0B6E7-6186-4166-9715-E67249A70582}" destId="{BEAEA5DA-D3BD-47B8-A19E-CCC60C11C99D}" srcOrd="1" destOrd="0" parTransId="{E9D881D5-E11C-4CF5-9F5F-705A8E5E7845}" sibTransId="{C6EDAABD-DBF5-4964-AF22-F462B81EE9A6}"/>
    <dgm:cxn modelId="{C518CB27-F289-4B64-AE44-6834A38E01DF}" type="presOf" srcId="{E21A0302-AFEE-478B-8706-7BFE2F78F3B6}" destId="{CF7FCF2E-CA03-404E-99DD-8BF8591DF677}" srcOrd="0" destOrd="0" presId="urn:microsoft.com/office/officeart/2005/8/layout/hierarchy3"/>
    <dgm:cxn modelId="{A2DACFC2-B0E9-41A2-A4A5-F0F38BF644B5}" type="presOf" srcId="{773A88D2-1572-4765-9AED-C955031F1E6A}" destId="{260870F7-4B32-480F-8556-AB6BE62EBCF3}" srcOrd="0" destOrd="0" presId="urn:microsoft.com/office/officeart/2005/8/layout/hierarchy3"/>
    <dgm:cxn modelId="{1CE7B3DF-DDA1-4260-8BF8-8F14EEB8BF1A}" type="presOf" srcId="{C9FCA406-2FBC-40F5-8A34-796D1346BBAB}" destId="{75B40C8C-FB5F-4BC4-B7D5-2E51A9D2092C}" srcOrd="0" destOrd="0" presId="urn:microsoft.com/office/officeart/2005/8/layout/hierarchy3"/>
    <dgm:cxn modelId="{EA8A330A-3B6E-44D6-BC19-67659D5A1EA8}" srcId="{BE171D94-D3AA-40E5-968F-E6ACFB1680AC}" destId="{C2DE021D-CBA1-43C4-A74F-E84AC5B2F6BA}" srcOrd="3" destOrd="0" parTransId="{0A18D096-8E60-4A3B-8FB0-51808842890F}" sibTransId="{D8B98D0D-0C8F-40DF-99A4-E4E604118786}"/>
    <dgm:cxn modelId="{AD0A9827-0DB6-4A81-B6A2-31E576B6DCA3}" type="presOf" srcId="{2C696A93-6AB4-4853-BF62-FD3AEAD8FC2F}" destId="{83B6376D-F2B3-4BEB-8157-C3972BE0039D}" srcOrd="0" destOrd="0" presId="urn:microsoft.com/office/officeart/2005/8/layout/hierarchy3"/>
    <dgm:cxn modelId="{8E1E155A-AC35-492A-9D3D-58F3DBFA989A}" srcId="{C2DE021D-CBA1-43C4-A74F-E84AC5B2F6BA}" destId="{3F3FB752-457F-400C-817C-B63AA252D91D}" srcOrd="0" destOrd="0" parTransId="{C185F4C8-7A46-4B55-B4FF-EC662F91845A}" sibTransId="{CB6970AB-75B8-486E-9EB2-915506307696}"/>
    <dgm:cxn modelId="{7DF07199-2695-493A-9E0E-BD94DAA62354}" type="presOf" srcId="{9D42C502-B4ED-4D3A-936C-866A9367F439}" destId="{3504F161-FCE8-4591-9090-7B36D988EE14}" srcOrd="0" destOrd="0" presId="urn:microsoft.com/office/officeart/2005/8/layout/hierarchy3"/>
    <dgm:cxn modelId="{C24314A0-44C0-4147-8C1B-1BA7F6457E89}" type="presOf" srcId="{2A75431B-A038-4687-B701-B7DB913E3568}" destId="{E5035AD8-5FA7-4A3B-97A8-0C058CFB5662}" srcOrd="0" destOrd="0" presId="urn:microsoft.com/office/officeart/2005/8/layout/hierarchy3"/>
    <dgm:cxn modelId="{36F4ABDA-E74A-4E2D-85B6-2F7A812ABD62}" srcId="{BE171D94-D3AA-40E5-968F-E6ACFB1680AC}" destId="{68622634-AC9E-4B05-B64E-72D04A0F3F17}" srcOrd="5" destOrd="0" parTransId="{BCD3F43C-3E12-43AE-A4C3-08B10989E21B}" sibTransId="{FF975D3D-A07B-4CCD-80A6-498CDDC2DD0F}"/>
    <dgm:cxn modelId="{642AEE90-2950-43A5-AD2F-C37DA6C49344}" type="presOf" srcId="{E376CC93-FC6C-4E79-954D-3A7BF861AC30}" destId="{E6CF0FE1-4FC7-4969-A536-78843C3BE7B6}" srcOrd="0" destOrd="0" presId="urn:microsoft.com/office/officeart/2005/8/layout/hierarchy3"/>
    <dgm:cxn modelId="{D236BCF7-A123-455E-AAE6-053A4E25C7A4}" srcId="{33EF3B5B-5E52-4C9A-9074-1E49AEBBC3BA}" destId="{E376CC93-FC6C-4E79-954D-3A7BF861AC30}" srcOrd="0" destOrd="0" parTransId="{8EAC3998-36F8-4E37-B1FB-777E97A32C52}" sibTransId="{AB1E9435-8D5F-4870-B08F-559316CCB8ED}"/>
    <dgm:cxn modelId="{C749A74D-9A4B-41B5-AEF2-512DD2CC7FB7}" type="presOf" srcId="{A34C9DDD-7654-4033-BEE8-9B0CF2C89C3D}" destId="{F9DF59FB-5C7D-47E9-93DB-4010D818B21A}" srcOrd="0" destOrd="0" presId="urn:microsoft.com/office/officeart/2005/8/layout/hierarchy3"/>
    <dgm:cxn modelId="{2A4EA93D-44DE-4E88-9FCC-B1D7735CF61A}" type="presOf" srcId="{C185F4C8-7A46-4B55-B4FF-EC662F91845A}" destId="{0EA2EEFC-01C0-4CD3-B544-7FAED1454DF5}" srcOrd="0" destOrd="0" presId="urn:microsoft.com/office/officeart/2005/8/layout/hierarchy3"/>
    <dgm:cxn modelId="{BD39BF53-251F-4708-B705-7C41C4080398}" type="presOf" srcId="{044D4B16-BDC3-48E5-BED9-178D47E5B854}" destId="{DEC48934-B117-4C7F-A3C6-0E5F89529A40}" srcOrd="0" destOrd="0" presId="urn:microsoft.com/office/officeart/2005/8/layout/hierarchy3"/>
    <dgm:cxn modelId="{515CC834-4309-4E5C-9B81-8DEF88D681DE}" type="presOf" srcId="{8EAC3998-36F8-4E37-B1FB-777E97A32C52}" destId="{60AFECFB-C947-4CF7-98A3-8CEEF7DE4101}" srcOrd="0" destOrd="0" presId="urn:microsoft.com/office/officeart/2005/8/layout/hierarchy3"/>
    <dgm:cxn modelId="{5C473860-FE86-404E-8102-7976D9A847AB}" srcId="{C2DE021D-CBA1-43C4-A74F-E84AC5B2F6BA}" destId="{C9FCA406-2FBC-40F5-8A34-796D1346BBAB}" srcOrd="1" destOrd="0" parTransId="{86AC6E36-BE13-4134-A94A-B76244A6E35F}" sibTransId="{66BA0976-1881-40C8-BBBE-66EA93E0A866}"/>
    <dgm:cxn modelId="{A438A469-9418-4B86-9E1E-2CA909A98EF7}" type="presParOf" srcId="{0C74D4E9-0704-44E3-B8FE-C0D52B94FE12}" destId="{932655E2-50B5-4E44-97E5-DAE33278707E}" srcOrd="0" destOrd="0" presId="urn:microsoft.com/office/officeart/2005/8/layout/hierarchy3"/>
    <dgm:cxn modelId="{918083B9-EF5C-4CCD-8079-569FBE884223}" type="presParOf" srcId="{932655E2-50B5-4E44-97E5-DAE33278707E}" destId="{43D15EB5-EC28-4115-BF53-88ACAB949C0B}" srcOrd="0" destOrd="0" presId="urn:microsoft.com/office/officeart/2005/8/layout/hierarchy3"/>
    <dgm:cxn modelId="{E5C8AE14-E3B5-44C8-B8C2-21D26091DC7C}" type="presParOf" srcId="{43D15EB5-EC28-4115-BF53-88ACAB949C0B}" destId="{DEC48934-B117-4C7F-A3C6-0E5F89529A40}" srcOrd="0" destOrd="0" presId="urn:microsoft.com/office/officeart/2005/8/layout/hierarchy3"/>
    <dgm:cxn modelId="{D1FEBE55-A97A-4C8F-90CE-4258B793378B}" type="presParOf" srcId="{43D15EB5-EC28-4115-BF53-88ACAB949C0B}" destId="{0D90ABFB-FC2D-4192-AC83-7E60698A785E}" srcOrd="1" destOrd="0" presId="urn:microsoft.com/office/officeart/2005/8/layout/hierarchy3"/>
    <dgm:cxn modelId="{B32485CC-8BE3-4DEF-8EC4-DECA00301377}" type="presParOf" srcId="{932655E2-50B5-4E44-97E5-DAE33278707E}" destId="{F15FE9E5-3B50-41EA-AB07-F064C030A2B7}" srcOrd="1" destOrd="0" presId="urn:microsoft.com/office/officeart/2005/8/layout/hierarchy3"/>
    <dgm:cxn modelId="{55CC0A63-3932-49C1-A222-DD8A4597CC98}" type="presParOf" srcId="{F15FE9E5-3B50-41EA-AB07-F064C030A2B7}" destId="{2D52A54C-8E61-4F63-B626-29EF6328A5B3}" srcOrd="0" destOrd="0" presId="urn:microsoft.com/office/officeart/2005/8/layout/hierarchy3"/>
    <dgm:cxn modelId="{B029F33F-3F74-4493-B891-2CA99B5713B5}" type="presParOf" srcId="{F15FE9E5-3B50-41EA-AB07-F064C030A2B7}" destId="{2D21B3F1-7110-48D2-ACD8-E334D39CFEF3}" srcOrd="1" destOrd="0" presId="urn:microsoft.com/office/officeart/2005/8/layout/hierarchy3"/>
    <dgm:cxn modelId="{13904336-AC98-4620-AB22-E1F10CCC9929}" type="presParOf" srcId="{0C74D4E9-0704-44E3-B8FE-C0D52B94FE12}" destId="{2C3D9C64-77B8-41AF-AAC4-B8C0D640FD8B}" srcOrd="1" destOrd="0" presId="urn:microsoft.com/office/officeart/2005/8/layout/hierarchy3"/>
    <dgm:cxn modelId="{1061196A-0895-45DB-951C-DC8788FB4684}" type="presParOf" srcId="{2C3D9C64-77B8-41AF-AAC4-B8C0D640FD8B}" destId="{00BCA2B4-A643-4A19-B010-3AD777468F91}" srcOrd="0" destOrd="0" presId="urn:microsoft.com/office/officeart/2005/8/layout/hierarchy3"/>
    <dgm:cxn modelId="{F9C1B200-F0A8-4E91-B8A3-E1F131EF5A3C}" type="presParOf" srcId="{00BCA2B4-A643-4A19-B010-3AD777468F91}" destId="{260870F7-4B32-480F-8556-AB6BE62EBCF3}" srcOrd="0" destOrd="0" presId="urn:microsoft.com/office/officeart/2005/8/layout/hierarchy3"/>
    <dgm:cxn modelId="{FDAFE60C-58F7-446F-871E-28BC3DC285F5}" type="presParOf" srcId="{00BCA2B4-A643-4A19-B010-3AD777468F91}" destId="{AAB21324-EE5D-41B9-9576-8F5526ED7CD2}" srcOrd="1" destOrd="0" presId="urn:microsoft.com/office/officeart/2005/8/layout/hierarchy3"/>
    <dgm:cxn modelId="{19BF37FF-47F6-4371-B70F-A76FA7DE46A2}" type="presParOf" srcId="{2C3D9C64-77B8-41AF-AAC4-B8C0D640FD8B}" destId="{0111A3EA-3EA9-4AD6-95C6-35D757AE3884}" srcOrd="1" destOrd="0" presId="urn:microsoft.com/office/officeart/2005/8/layout/hierarchy3"/>
    <dgm:cxn modelId="{EC69A6F9-997E-4AD8-AD1A-AAA029391215}" type="presParOf" srcId="{0111A3EA-3EA9-4AD6-95C6-35D757AE3884}" destId="{F9DF59FB-5C7D-47E9-93DB-4010D818B21A}" srcOrd="0" destOrd="0" presId="urn:microsoft.com/office/officeart/2005/8/layout/hierarchy3"/>
    <dgm:cxn modelId="{754FE066-07C3-4B94-993C-55721E3262BD}" type="presParOf" srcId="{0111A3EA-3EA9-4AD6-95C6-35D757AE3884}" destId="{E5035AD8-5FA7-4A3B-97A8-0C058CFB5662}" srcOrd="1" destOrd="0" presId="urn:microsoft.com/office/officeart/2005/8/layout/hierarchy3"/>
    <dgm:cxn modelId="{0310EAC4-A620-4F33-90CA-3AE4153229B4}" type="presParOf" srcId="{0111A3EA-3EA9-4AD6-95C6-35D757AE3884}" destId="{CAB6143C-B4DA-431A-93C8-A07B8D7DF306}" srcOrd="2" destOrd="0" presId="urn:microsoft.com/office/officeart/2005/8/layout/hierarchy3"/>
    <dgm:cxn modelId="{36301AEB-DC46-4015-9CC5-897DDCE46AD8}" type="presParOf" srcId="{0111A3EA-3EA9-4AD6-95C6-35D757AE3884}" destId="{9E3F7FE8-AFAF-4897-9F6A-3CA7CAA50F4B}" srcOrd="3" destOrd="0" presId="urn:microsoft.com/office/officeart/2005/8/layout/hierarchy3"/>
    <dgm:cxn modelId="{C537BF9D-730C-425B-AE48-05B5246B5C1A}" type="presParOf" srcId="{0C74D4E9-0704-44E3-B8FE-C0D52B94FE12}" destId="{70F99613-C67D-4029-85C0-15E5A5902551}" srcOrd="2" destOrd="0" presId="urn:microsoft.com/office/officeart/2005/8/layout/hierarchy3"/>
    <dgm:cxn modelId="{5066BC0F-21CC-4590-BA3B-F7CD14244007}" type="presParOf" srcId="{70F99613-C67D-4029-85C0-15E5A5902551}" destId="{096D9361-5FB1-4CF6-A485-1999F10BF675}" srcOrd="0" destOrd="0" presId="urn:microsoft.com/office/officeart/2005/8/layout/hierarchy3"/>
    <dgm:cxn modelId="{6669C633-02CA-4310-8C34-AA036A3504A4}" type="presParOf" srcId="{096D9361-5FB1-4CF6-A485-1999F10BF675}" destId="{42BFC7D0-D33F-4BA7-9C44-8AB5307736CE}" srcOrd="0" destOrd="0" presId="urn:microsoft.com/office/officeart/2005/8/layout/hierarchy3"/>
    <dgm:cxn modelId="{EE63C7C4-7384-4BEA-BEA6-97839542EECA}" type="presParOf" srcId="{096D9361-5FB1-4CF6-A485-1999F10BF675}" destId="{10ED263A-A9E2-41CC-8970-FA7D15EAF389}" srcOrd="1" destOrd="0" presId="urn:microsoft.com/office/officeart/2005/8/layout/hierarchy3"/>
    <dgm:cxn modelId="{2B9942A1-41FF-43B8-A45B-AE468516A0E2}" type="presParOf" srcId="{70F99613-C67D-4029-85C0-15E5A5902551}" destId="{3BCA7C5E-3860-439E-86A3-39D6A8A2033B}" srcOrd="1" destOrd="0" presId="urn:microsoft.com/office/officeart/2005/8/layout/hierarchy3"/>
    <dgm:cxn modelId="{FA797808-47C7-4241-BEE9-A989F459F0BD}" type="presParOf" srcId="{3BCA7C5E-3860-439E-86A3-39D6A8A2033B}" destId="{3504F161-FCE8-4591-9090-7B36D988EE14}" srcOrd="0" destOrd="0" presId="urn:microsoft.com/office/officeart/2005/8/layout/hierarchy3"/>
    <dgm:cxn modelId="{550A426E-AC97-43B2-9DC1-59CF3827FEED}" type="presParOf" srcId="{3BCA7C5E-3860-439E-86A3-39D6A8A2033B}" destId="{55DFDB34-0EC5-4B3D-B52F-665EF88DBDF0}" srcOrd="1" destOrd="0" presId="urn:microsoft.com/office/officeart/2005/8/layout/hierarchy3"/>
    <dgm:cxn modelId="{59767951-3D6D-40EB-9978-681824CDEDAA}" type="presParOf" srcId="{3BCA7C5E-3860-439E-86A3-39D6A8A2033B}" destId="{08EE9842-E65F-47C1-87D5-DBF39B0E5114}" srcOrd="2" destOrd="0" presId="urn:microsoft.com/office/officeart/2005/8/layout/hierarchy3"/>
    <dgm:cxn modelId="{D4F358FC-C442-412B-B89A-05E571DCEA0A}" type="presParOf" srcId="{3BCA7C5E-3860-439E-86A3-39D6A8A2033B}" destId="{ADAE84EB-3EE7-414A-8716-9612D0B0F5D8}" srcOrd="3" destOrd="0" presId="urn:microsoft.com/office/officeart/2005/8/layout/hierarchy3"/>
    <dgm:cxn modelId="{37748BE1-8F92-43BB-8BE8-7342E0DCE239}" type="presParOf" srcId="{0C74D4E9-0704-44E3-B8FE-C0D52B94FE12}" destId="{C7DCCF64-DF6B-4361-B304-E4EA1D172155}" srcOrd="3" destOrd="0" presId="urn:microsoft.com/office/officeart/2005/8/layout/hierarchy3"/>
    <dgm:cxn modelId="{EB4082F6-C9F8-43CB-BAD6-06EEE182F041}" type="presParOf" srcId="{C7DCCF64-DF6B-4361-B304-E4EA1D172155}" destId="{8E341686-295F-46A2-917D-CB336307EFA4}" srcOrd="0" destOrd="0" presId="urn:microsoft.com/office/officeart/2005/8/layout/hierarchy3"/>
    <dgm:cxn modelId="{1D83AF85-0EF8-4DDB-B65E-01938B82DC6B}" type="presParOf" srcId="{8E341686-295F-46A2-917D-CB336307EFA4}" destId="{93F8FCD0-5CAE-4008-A953-015FC9CEB79B}" srcOrd="0" destOrd="0" presId="urn:microsoft.com/office/officeart/2005/8/layout/hierarchy3"/>
    <dgm:cxn modelId="{EBDD766C-43FE-4969-87EB-63F9EE4596B0}" type="presParOf" srcId="{8E341686-295F-46A2-917D-CB336307EFA4}" destId="{AF35A70C-C360-41B8-BCC3-AFBB91FF95EB}" srcOrd="1" destOrd="0" presId="urn:microsoft.com/office/officeart/2005/8/layout/hierarchy3"/>
    <dgm:cxn modelId="{1D5478BD-3D43-4B66-9D5D-8B6613B29454}" type="presParOf" srcId="{C7DCCF64-DF6B-4361-B304-E4EA1D172155}" destId="{1E7B0DD4-48DF-47CF-949F-EF55795F866D}" srcOrd="1" destOrd="0" presId="urn:microsoft.com/office/officeart/2005/8/layout/hierarchy3"/>
    <dgm:cxn modelId="{0F4C195C-8C4B-41CF-A26F-8AF9FC0D1B21}" type="presParOf" srcId="{1E7B0DD4-48DF-47CF-949F-EF55795F866D}" destId="{0EA2EEFC-01C0-4CD3-B544-7FAED1454DF5}" srcOrd="0" destOrd="0" presId="urn:microsoft.com/office/officeart/2005/8/layout/hierarchy3"/>
    <dgm:cxn modelId="{FEF172F8-5067-45A4-A06D-662B099DE445}" type="presParOf" srcId="{1E7B0DD4-48DF-47CF-949F-EF55795F866D}" destId="{5F59CF3F-0030-4DFB-BF85-8C38302AB8A6}" srcOrd="1" destOrd="0" presId="urn:microsoft.com/office/officeart/2005/8/layout/hierarchy3"/>
    <dgm:cxn modelId="{FB0871F6-FF6D-47DB-9E8F-8DBBF6308B16}" type="presParOf" srcId="{1E7B0DD4-48DF-47CF-949F-EF55795F866D}" destId="{6D5C5CE6-8632-44C7-AF66-5CD39E33C7A0}" srcOrd="2" destOrd="0" presId="urn:microsoft.com/office/officeart/2005/8/layout/hierarchy3"/>
    <dgm:cxn modelId="{4B36EB24-79C8-4D84-940D-8139A447372A}" type="presParOf" srcId="{1E7B0DD4-48DF-47CF-949F-EF55795F866D}" destId="{75B40C8C-FB5F-4BC4-B7D5-2E51A9D2092C}" srcOrd="3" destOrd="0" presId="urn:microsoft.com/office/officeart/2005/8/layout/hierarchy3"/>
    <dgm:cxn modelId="{56CFF6EB-0FFD-427B-92F1-87DDC3F4DC46}" type="presParOf" srcId="{1E7B0DD4-48DF-47CF-949F-EF55795F866D}" destId="{26BCFFD9-908F-4841-820E-235D35D74507}" srcOrd="4" destOrd="0" presId="urn:microsoft.com/office/officeart/2005/8/layout/hierarchy3"/>
    <dgm:cxn modelId="{3FED2628-CF4B-4F58-BC4E-D5B23F19E298}" type="presParOf" srcId="{1E7B0DD4-48DF-47CF-949F-EF55795F866D}" destId="{FD1C72B8-FB8C-4ADE-B81A-0F5B952E7A40}" srcOrd="5" destOrd="0" presId="urn:microsoft.com/office/officeart/2005/8/layout/hierarchy3"/>
    <dgm:cxn modelId="{0A7B9A29-3149-4649-A7A1-0C6A60B2992C}" type="presParOf" srcId="{1E7B0DD4-48DF-47CF-949F-EF55795F866D}" destId="{BF4AEEC6-4AC4-44C4-9F08-3C9CEEB18FC1}" srcOrd="6" destOrd="0" presId="urn:microsoft.com/office/officeart/2005/8/layout/hierarchy3"/>
    <dgm:cxn modelId="{0139CDFD-34D2-4122-BEA6-630F5164F235}" type="presParOf" srcId="{1E7B0DD4-48DF-47CF-949F-EF55795F866D}" destId="{23883534-5FB5-42F2-B2D6-C2FD127155D0}" srcOrd="7" destOrd="0" presId="urn:microsoft.com/office/officeart/2005/8/layout/hierarchy3"/>
    <dgm:cxn modelId="{F98DBAB3-4D2C-417D-B653-56536497F8E7}" type="presParOf" srcId="{1E7B0DD4-48DF-47CF-949F-EF55795F866D}" destId="{4EF369B8-C868-4BB4-83A2-BA062787932C}" srcOrd="8" destOrd="0" presId="urn:microsoft.com/office/officeart/2005/8/layout/hierarchy3"/>
    <dgm:cxn modelId="{8FDDEC76-7F44-47D7-A2AB-521FDC689830}" type="presParOf" srcId="{1E7B0DD4-48DF-47CF-949F-EF55795F866D}" destId="{94CA53FB-1F80-47A1-AE12-3EEEEC9E0F92}" srcOrd="9" destOrd="0" presId="urn:microsoft.com/office/officeart/2005/8/layout/hierarchy3"/>
    <dgm:cxn modelId="{B5970EC2-79F5-4C2D-B9BF-D2CB25ECB824}" type="presParOf" srcId="{1E7B0DD4-48DF-47CF-949F-EF55795F866D}" destId="{D1604BB4-5C3C-4DFD-BE71-A09FBAF95DC1}" srcOrd="10" destOrd="0" presId="urn:microsoft.com/office/officeart/2005/8/layout/hierarchy3"/>
    <dgm:cxn modelId="{6BA93F52-C222-40CC-A7CA-072C84A00A8C}" type="presParOf" srcId="{1E7B0DD4-48DF-47CF-949F-EF55795F866D}" destId="{6D1F2277-EA7A-4326-BAB6-53DB2699EE08}" srcOrd="11" destOrd="0" presId="urn:microsoft.com/office/officeart/2005/8/layout/hierarchy3"/>
    <dgm:cxn modelId="{E76405EB-AED4-43B7-8129-EFB1DDC89EC3}" type="presParOf" srcId="{0C74D4E9-0704-44E3-B8FE-C0D52B94FE12}" destId="{66EF32B6-EB4C-4D62-8C7D-17493189708D}" srcOrd="4" destOrd="0" presId="urn:microsoft.com/office/officeart/2005/8/layout/hierarchy3"/>
    <dgm:cxn modelId="{5A71EB56-1876-423D-A438-0745FB22E846}" type="presParOf" srcId="{66EF32B6-EB4C-4D62-8C7D-17493189708D}" destId="{340F7FFF-BC9E-4C5D-A0E7-5BBCD13E9234}" srcOrd="0" destOrd="0" presId="urn:microsoft.com/office/officeart/2005/8/layout/hierarchy3"/>
    <dgm:cxn modelId="{9AB7BFAC-3EAB-43CC-8E7A-A8ADDC1D01E4}" type="presParOf" srcId="{340F7FFF-BC9E-4C5D-A0E7-5BBCD13E9234}" destId="{E6D44B98-3EF6-434E-8EDF-61A0902B9EB4}" srcOrd="0" destOrd="0" presId="urn:microsoft.com/office/officeart/2005/8/layout/hierarchy3"/>
    <dgm:cxn modelId="{A168D355-CBD8-4835-9E35-169BEC2E26BB}" type="presParOf" srcId="{340F7FFF-BC9E-4C5D-A0E7-5BBCD13E9234}" destId="{2F96EC26-3BBB-4ABC-848B-BCDC1B577654}" srcOrd="1" destOrd="0" presId="urn:microsoft.com/office/officeart/2005/8/layout/hierarchy3"/>
    <dgm:cxn modelId="{A1EC2278-DAB3-4CE2-AEF8-593DBDB0F75B}" type="presParOf" srcId="{66EF32B6-EB4C-4D62-8C7D-17493189708D}" destId="{43DCE25B-54BA-4F9A-B363-D30C6B97BCDE}" srcOrd="1" destOrd="0" presId="urn:microsoft.com/office/officeart/2005/8/layout/hierarchy3"/>
    <dgm:cxn modelId="{870F4F10-3601-438B-A9AF-F0FC53B23CE9}" type="presParOf" srcId="{43DCE25B-54BA-4F9A-B363-D30C6B97BCDE}" destId="{60AFECFB-C947-4CF7-98A3-8CEEF7DE4101}" srcOrd="0" destOrd="0" presId="urn:microsoft.com/office/officeart/2005/8/layout/hierarchy3"/>
    <dgm:cxn modelId="{5653FA86-E127-4CAF-A4D9-C648B62B564D}" type="presParOf" srcId="{43DCE25B-54BA-4F9A-B363-D30C6B97BCDE}" destId="{E6CF0FE1-4FC7-4969-A536-78843C3BE7B6}" srcOrd="1" destOrd="0" presId="urn:microsoft.com/office/officeart/2005/8/layout/hierarchy3"/>
    <dgm:cxn modelId="{449455D2-4B54-4119-9CD6-9800D684CC63}" type="presParOf" srcId="{43DCE25B-54BA-4F9A-B363-D30C6B97BCDE}" destId="{E2271AF7-0562-4942-92B8-613B07A7F693}" srcOrd="2" destOrd="0" presId="urn:microsoft.com/office/officeart/2005/8/layout/hierarchy3"/>
    <dgm:cxn modelId="{BB2851CF-4A79-472B-A46B-8A614B12CCC6}" type="presParOf" srcId="{43DCE25B-54BA-4F9A-B363-D30C6B97BCDE}" destId="{0407DA36-FCE6-41AB-A5E2-E4DB69E381ED}" srcOrd="3" destOrd="0" presId="urn:microsoft.com/office/officeart/2005/8/layout/hierarchy3"/>
    <dgm:cxn modelId="{B36D2432-31EC-4DD6-99B6-0E899094D3E2}" type="presParOf" srcId="{43DCE25B-54BA-4F9A-B363-D30C6B97BCDE}" destId="{83B6376D-F2B3-4BEB-8157-C3972BE0039D}" srcOrd="4" destOrd="0" presId="urn:microsoft.com/office/officeart/2005/8/layout/hierarchy3"/>
    <dgm:cxn modelId="{AD277686-274B-4046-9F44-03477D9DF3FB}" type="presParOf" srcId="{43DCE25B-54BA-4F9A-B363-D30C6B97BCDE}" destId="{CF7FCF2E-CA03-404E-99DD-8BF8591DF677}" srcOrd="5" destOrd="0" presId="urn:microsoft.com/office/officeart/2005/8/layout/hierarchy3"/>
    <dgm:cxn modelId="{B878CE28-2BF0-44EF-8A40-99BF4A219580}" type="presParOf" srcId="{43DCE25B-54BA-4F9A-B363-D30C6B97BCDE}" destId="{74DE7901-8E25-483C-A9B1-B6BDDC00BC09}" srcOrd="6" destOrd="0" presId="urn:microsoft.com/office/officeart/2005/8/layout/hierarchy3"/>
    <dgm:cxn modelId="{666D5BDA-698B-4FF5-BDBB-6B1E9B800AC6}" type="presParOf" srcId="{43DCE25B-54BA-4F9A-B363-D30C6B97BCDE}" destId="{7740774F-9975-4857-A938-3A321566C5FE}" srcOrd="7" destOrd="0" presId="urn:microsoft.com/office/officeart/2005/8/layout/hierarchy3"/>
    <dgm:cxn modelId="{35055275-9E51-4DBF-8E1F-F9269FDD9D9E}" type="presParOf" srcId="{43DCE25B-54BA-4F9A-B363-D30C6B97BCDE}" destId="{A54B80C0-F9C2-4C4D-AA60-1F1A9A5A3201}" srcOrd="8" destOrd="0" presId="urn:microsoft.com/office/officeart/2005/8/layout/hierarchy3"/>
    <dgm:cxn modelId="{6ED4C544-87C6-4BF4-85BA-624545917B79}" type="presParOf" srcId="{43DCE25B-54BA-4F9A-B363-D30C6B97BCDE}" destId="{8E3A0598-3427-4D7F-82B0-E37B76EB1FFB}" srcOrd="9" destOrd="0" presId="urn:microsoft.com/office/officeart/2005/8/layout/hierarchy3"/>
    <dgm:cxn modelId="{3BABD78A-537E-4BC3-8026-95F84BADFD53}" type="presParOf" srcId="{0C74D4E9-0704-44E3-B8FE-C0D52B94FE12}" destId="{2159CCFD-7109-485E-812F-80ABCF6027E5}" srcOrd="5" destOrd="0" presId="urn:microsoft.com/office/officeart/2005/8/layout/hierarchy3"/>
    <dgm:cxn modelId="{DEE7BB25-144C-4B18-8C6B-27812D798647}" type="presParOf" srcId="{2159CCFD-7109-485E-812F-80ABCF6027E5}" destId="{9F2459A1-113A-4B05-A8B7-8050A4581407}" srcOrd="0" destOrd="0" presId="urn:microsoft.com/office/officeart/2005/8/layout/hierarchy3"/>
    <dgm:cxn modelId="{D4715E9B-4F36-44E3-BBDE-248B0210E8C3}" type="presParOf" srcId="{9F2459A1-113A-4B05-A8B7-8050A4581407}" destId="{6639EE29-6EA0-4CB7-A48D-6FA9A826C53B}" srcOrd="0" destOrd="0" presId="urn:microsoft.com/office/officeart/2005/8/layout/hierarchy3"/>
    <dgm:cxn modelId="{269E298D-C4B6-4A91-9417-2F396B13E549}" type="presParOf" srcId="{9F2459A1-113A-4B05-A8B7-8050A4581407}" destId="{5FCB3B29-0558-45AC-BB8E-1AF0D88E1590}" srcOrd="1" destOrd="0" presId="urn:microsoft.com/office/officeart/2005/8/layout/hierarchy3"/>
    <dgm:cxn modelId="{DD1CE0AA-3709-41F1-8EB0-BCD9CA46A3E5}" type="presParOf" srcId="{2159CCFD-7109-485E-812F-80ABCF6027E5}" destId="{3EA551F3-3EA2-4B4D-8662-7C04D10BBE0C}" srcOrd="1" destOrd="0" presId="urn:microsoft.com/office/officeart/2005/8/layout/hierarchy3"/>
    <dgm:cxn modelId="{CA7F522C-D26D-48CA-9B39-9FCACE6EF306}" type="presParOf" srcId="{3EA551F3-3EA2-4B4D-8662-7C04D10BBE0C}" destId="{201DAF09-F4DF-426F-B38B-EAA15526EE1C}" srcOrd="0" destOrd="0" presId="urn:microsoft.com/office/officeart/2005/8/layout/hierarchy3"/>
    <dgm:cxn modelId="{D712E206-28E9-42D9-B0D9-9C63705D0291}" type="presParOf" srcId="{3EA551F3-3EA2-4B4D-8662-7C04D10BBE0C}" destId="{EEA82065-7FA5-498F-A079-C0F5B2AE90AF}" srcOrd="1" destOrd="0" presId="urn:microsoft.com/office/officeart/2005/8/layout/hierarchy3"/>
    <dgm:cxn modelId="{8C9CB80B-7801-483A-921E-064655291B93}" type="presParOf" srcId="{3EA551F3-3EA2-4B4D-8662-7C04D10BBE0C}" destId="{7218936C-240C-44EF-8D1C-DD462FBF0539}" srcOrd="2" destOrd="0" presId="urn:microsoft.com/office/officeart/2005/8/layout/hierarchy3"/>
    <dgm:cxn modelId="{FC14BD5E-DA07-42CC-B85F-C2B21A7D304B}" type="presParOf" srcId="{3EA551F3-3EA2-4B4D-8662-7C04D10BBE0C}" destId="{89EC99EB-20FC-4FDA-875E-B439DE3F45F6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0F3E767-0477-4445-ADF3-6762439A6E8B}" type="datetimeFigureOut">
              <a:rPr lang="fr-FR"/>
              <a:pPr/>
              <a:t>27/06/2012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La matrice de polyvalence : d’un besoin opérationnel à une démarche managériale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0194000-0212-4691-B2C8-CFAB62FDACA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003A325-25D6-45CE-86F0-53923516E424}" type="datetimeFigureOut">
              <a:rPr lang="fr-FR"/>
              <a:pPr/>
              <a:t>27/06/2012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La matrice de polyvalence : d’un besoin opérationnel à une démarche managériale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B671A6C-45E1-4443-B5B9-2B7F46A4676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od_le_Microsoft_Office_PowerPoint_20071.sldx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od_le_Microsoft_Office_PowerPoint_20072.sldx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od_le_Microsoft_Office_PowerPoint_20073.sldx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7B2B6-B134-4127-B349-1D2364040375}" type="slidenum">
              <a:rPr lang="fr-FR"/>
              <a:pPr/>
              <a:t>3</a:t>
            </a:fld>
            <a:endParaRPr lang="fr-FR"/>
          </a:p>
        </p:txBody>
      </p:sp>
      <p:sp>
        <p:nvSpPr>
          <p:cNvPr id="515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3063" y="334963"/>
            <a:ext cx="6054725" cy="4541837"/>
          </a:xfrm>
          <a:ln/>
        </p:spPr>
      </p:sp>
      <p:sp>
        <p:nvSpPr>
          <p:cNvPr id="515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Données officielles au 31/12/08 &gt; toujours IRS et AMS</a:t>
            </a:r>
          </a:p>
          <a:p>
            <a:endParaRPr lang="fr-FR"/>
          </a:p>
          <a:p>
            <a:r>
              <a:rPr lang="fr-FR"/>
              <a:t>Réseau international bien installé</a:t>
            </a:r>
          </a:p>
          <a:p>
            <a:endParaRPr lang="fr-FR"/>
          </a:p>
          <a:p>
            <a:r>
              <a:rPr lang="fr-FR"/>
              <a:t>Nbx dans Retail Banking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2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1A537D-3C58-4B79-8DDD-8DAB6CEBD4BC}" type="slidenum">
              <a:rPr lang="fr-FR" smtClean="0"/>
              <a:pPr/>
              <a:t>7</a:t>
            </a:fld>
            <a:endParaRPr lang="fr-FR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77888" y="5035550"/>
          <a:ext cx="5184775" cy="3887788"/>
        </p:xfrm>
        <a:graphic>
          <a:graphicData uri="http://schemas.openxmlformats.org/presentationml/2006/ole">
            <p:oleObj spid="_x0000_s24578" name="Slide" r:id="rId4" imgW="4570585" imgH="3427449" progId="PowerPoint.Template.12">
              <p:embed/>
            </p:oleObj>
          </a:graphicData>
        </a:graphic>
      </p:graphicFrame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FDE52A-91B5-43C7-8193-7A30471FBC53}" type="slidenum">
              <a:rPr lang="fr-FR">
                <a:latin typeface="Arial" charset="0"/>
              </a:rPr>
              <a:pPr/>
              <a:t>8</a:t>
            </a:fld>
            <a:endParaRPr lang="fr-FR">
              <a:latin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77888" y="5035550"/>
          <a:ext cx="5184775" cy="3887788"/>
        </p:xfrm>
        <a:graphic>
          <a:graphicData uri="http://schemas.openxmlformats.org/presentationml/2006/ole">
            <p:oleObj spid="_x0000_s54274" name="Slide" r:id="rId4" imgW="4570585" imgH="3427449" progId="PowerPoint.Template.12">
              <p:embed/>
            </p:oleObj>
          </a:graphicData>
        </a:graphic>
      </p:graphicFrame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FDE52A-91B5-43C7-8193-7A30471FBC53}" type="slidenum">
              <a:rPr lang="fr-FR">
                <a:latin typeface="Arial" charset="0"/>
              </a:rPr>
              <a:pPr/>
              <a:t>9</a:t>
            </a:fld>
            <a:endParaRPr lang="fr-FR">
              <a:latin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77888" y="5035550"/>
          <a:ext cx="5184775" cy="3887788"/>
        </p:xfrm>
        <a:graphic>
          <a:graphicData uri="http://schemas.openxmlformats.org/presentationml/2006/ole">
            <p:oleObj spid="_x0000_s1026" name="Slide" r:id="rId4" imgW="4570585" imgH="3427449" progId="PowerPoint.Template.12">
              <p:embed/>
            </p:oleObj>
          </a:graphicData>
        </a:graphic>
      </p:graphicFrame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BB3311-3AB6-4FEB-BA08-5308FAA8723A}" type="slidenum">
              <a:rPr lang="fr-FR">
                <a:latin typeface="Arial" charset="0"/>
              </a:rPr>
              <a:pPr/>
              <a:t>11</a:t>
            </a:fld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71C8F3"/>
              </a:buClr>
              <a:buFont typeface="Wingdings" pitchFamily="2" charset="2"/>
              <a:buChar char="v"/>
            </a:pPr>
            <a:r>
              <a:rPr lang="fr-FR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La démarche donne l’opportunité au management  de disposer de quatre principaux leviers opérationnels et managériaux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71C8F3"/>
              </a:buClr>
              <a:buFont typeface="Wingdings" pitchFamily="2" charset="2"/>
              <a:buChar char="v"/>
            </a:pPr>
            <a:r>
              <a:rPr lang="fr-FR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Sécuriser l’activité,  l’objectif premier de la démarche et au-delà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71C8F3"/>
              </a:buClr>
              <a:buFont typeface="Wingdings" pitchFamily="2" charset="2"/>
              <a:buChar char="v"/>
            </a:pPr>
            <a:r>
              <a:rPr lang="fr-FR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Améliorer l’activité de manière continue et son </a:t>
            </a:r>
            <a:r>
              <a:rPr lang="fr-FR" b="1" u="sng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pilotage</a:t>
            </a:r>
          </a:p>
          <a:p>
            <a:pPr marL="742950" lvl="1" indent="-285750" eaLnBrk="1" hangingPunct="1"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ü"/>
            </a:pPr>
            <a:r>
              <a:rPr lang="fr-FR" sz="1000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sym typeface="Wingdings" pitchFamily="2" charset="2"/>
              </a:rPr>
              <a:t>A court terme : Par des productions directement utiles à l’activité : </a:t>
            </a:r>
            <a:r>
              <a:rPr lang="fr-FR" sz="1000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cartographie des activités, modes opératoires, identification des activités sensibles/à risques…</a:t>
            </a:r>
            <a:endParaRPr lang="fr-FR" sz="1000" smtClean="0">
              <a:solidFill>
                <a:srgbClr val="000000"/>
              </a:solidFill>
              <a:latin typeface="Arial Narrow" pitchFamily="34" charset="0"/>
              <a:ea typeface="MS PGothic" pitchFamily="34" charset="-128"/>
              <a:sym typeface="Wingdings" pitchFamily="2" charset="2"/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ü"/>
            </a:pPr>
            <a:r>
              <a:rPr lang="fr-FR" sz="1000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sym typeface="Wingdings" pitchFamily="2" charset="2"/>
              </a:rPr>
              <a:t>A moyen terme : Prendre du recul sur l’activité et les moyens associés</a:t>
            </a:r>
            <a:endParaRPr lang="fr-FR" sz="1000" smtClean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71C8F3"/>
              </a:buClr>
              <a:buFont typeface="Wingdings" pitchFamily="2" charset="2"/>
              <a:buChar char="v"/>
            </a:pPr>
            <a:r>
              <a:rPr lang="fr-FR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Développer /Mettre en adéquation les compétences et les mobilités pour les collaborateurs qui le souhaitent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71C8F3"/>
              </a:buClr>
              <a:buFont typeface="Wingdings" pitchFamily="2" charset="2"/>
              <a:buChar char="v"/>
            </a:pPr>
            <a:r>
              <a:rPr lang="fr-FR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Augmenter la transversalité / Diminuer l’effet silo </a:t>
            </a:r>
            <a:r>
              <a:rPr lang="fr-FR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sym typeface="Wingdings" pitchFamily="2" charset="2"/>
              </a:rPr>
              <a:t> Dynamique de groupe </a:t>
            </a:r>
            <a:endParaRPr lang="fr-FR" b="1" smtClean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179B60-0F93-473B-939C-67863DAC9E74}" type="slidenum">
              <a:rPr lang="fr-FR">
                <a:latin typeface="Arial" charset="0"/>
              </a:rPr>
              <a:pPr/>
              <a:t>12</a:t>
            </a:fld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110210_RHG_PPT.jpg"/>
          <p:cNvPicPr>
            <a:picLocks noChangeAspect="1"/>
          </p:cNvPicPr>
          <p:nvPr/>
        </p:nvPicPr>
        <p:blipFill>
          <a:blip r:embed="rId2" cstate="print"/>
          <a:srcRect t="90424"/>
          <a:stretch>
            <a:fillRect/>
          </a:stretch>
        </p:blipFill>
        <p:spPr bwMode="auto">
          <a:xfrm>
            <a:off x="0" y="62372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429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sz="2400">
              <a:solidFill>
                <a:srgbClr val="000000"/>
              </a:solidFill>
            </a:endParaRPr>
          </a:p>
        </p:txBody>
      </p:sp>
      <p:grpSp>
        <p:nvGrpSpPr>
          <p:cNvPr id="6" name="Groupe 17"/>
          <p:cNvGrpSpPr>
            <a:grpSpLocks/>
          </p:cNvGrpSpPr>
          <p:nvPr/>
        </p:nvGrpSpPr>
        <p:grpSpPr bwMode="auto">
          <a:xfrm>
            <a:off x="2627313" y="793750"/>
            <a:ext cx="5707062" cy="2100263"/>
            <a:chOff x="3078163" y="759218"/>
            <a:chExt cx="5706203" cy="2099243"/>
          </a:xfrm>
        </p:grpSpPr>
        <p:grpSp>
          <p:nvGrpSpPr>
            <p:cNvPr id="7" name="Groupe 16"/>
            <p:cNvGrpSpPr>
              <a:grpSpLocks/>
            </p:cNvGrpSpPr>
            <p:nvPr/>
          </p:nvGrpSpPr>
          <p:grpSpPr bwMode="auto">
            <a:xfrm>
              <a:off x="3078163" y="1206627"/>
              <a:ext cx="5224462" cy="1651834"/>
              <a:chOff x="526987" y="3236595"/>
              <a:chExt cx="5224462" cy="1651834"/>
            </a:xfrm>
          </p:grpSpPr>
          <p:cxnSp>
            <p:nvCxnSpPr>
              <p:cNvPr id="9" name="Connecteur droit 4"/>
              <p:cNvCxnSpPr>
                <a:cxnSpLocks noChangeShapeType="1"/>
              </p:cNvCxnSpPr>
              <p:nvPr/>
            </p:nvCxnSpPr>
            <p:spPr bwMode="auto">
              <a:xfrm flipH="1">
                <a:off x="841312" y="3236595"/>
                <a:ext cx="4438800" cy="0"/>
              </a:xfrm>
              <a:prstGeom prst="line">
                <a:avLst/>
              </a:prstGeom>
              <a:noFill/>
              <a:ln w="3429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" name="Connecteur droit 6"/>
              <p:cNvCxnSpPr>
                <a:cxnSpLocks noChangeShapeType="1"/>
              </p:cNvCxnSpPr>
              <p:nvPr/>
            </p:nvCxnSpPr>
            <p:spPr bwMode="auto">
              <a:xfrm flipH="1" flipV="1">
                <a:off x="526987" y="4870954"/>
                <a:ext cx="5224462" cy="3049"/>
              </a:xfrm>
              <a:prstGeom prst="line">
                <a:avLst/>
              </a:prstGeom>
              <a:noFill/>
              <a:ln w="3429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" name="Connecteur droit 9"/>
              <p:cNvCxnSpPr>
                <a:cxnSpLocks noChangeShapeType="1"/>
              </p:cNvCxnSpPr>
              <p:nvPr/>
            </p:nvCxnSpPr>
            <p:spPr bwMode="auto">
              <a:xfrm>
                <a:off x="539179" y="3547682"/>
                <a:ext cx="0" cy="1339200"/>
              </a:xfrm>
              <a:prstGeom prst="line">
                <a:avLst/>
              </a:prstGeom>
              <a:noFill/>
              <a:ln w="3429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" name="Connecteur droit 10"/>
              <p:cNvCxnSpPr>
                <a:cxnSpLocks noChangeShapeType="1"/>
              </p:cNvCxnSpPr>
              <p:nvPr/>
            </p:nvCxnSpPr>
            <p:spPr bwMode="auto">
              <a:xfrm>
                <a:off x="5739257" y="3718429"/>
                <a:ext cx="3175" cy="1170000"/>
              </a:xfrm>
              <a:prstGeom prst="line">
                <a:avLst/>
              </a:prstGeom>
              <a:noFill/>
              <a:ln w="3429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" name="Connecteur droit 4"/>
              <p:cNvCxnSpPr>
                <a:cxnSpLocks noChangeShapeType="1"/>
              </p:cNvCxnSpPr>
              <p:nvPr/>
            </p:nvCxnSpPr>
            <p:spPr bwMode="auto">
              <a:xfrm flipH="1">
                <a:off x="530352" y="3236976"/>
                <a:ext cx="320040" cy="329184"/>
              </a:xfrm>
              <a:prstGeom prst="line">
                <a:avLst/>
              </a:prstGeom>
              <a:noFill/>
              <a:ln w="3429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pic>
          <p:nvPicPr>
            <p:cNvPr id="8" name="Image 12" descr="110210_RHG_PPT.jpg"/>
            <p:cNvPicPr>
              <a:picLocks noChangeAspect="1"/>
            </p:cNvPicPr>
            <p:nvPr/>
          </p:nvPicPr>
          <p:blipFill>
            <a:blip r:embed="rId2" cstate="print"/>
            <a:srcRect l="85518" t="11131" r="3900" b="74698"/>
            <a:stretch>
              <a:fillRect/>
            </a:stretch>
          </p:blipFill>
          <p:spPr bwMode="auto">
            <a:xfrm>
              <a:off x="7816700" y="759218"/>
              <a:ext cx="967666" cy="958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0" y="-7938"/>
            <a:ext cx="9144000" cy="123826"/>
            <a:chOff x="5" y="559"/>
            <a:chExt cx="5755" cy="45"/>
          </a:xfrm>
        </p:grpSpPr>
        <p:sp>
          <p:nvSpPr>
            <p:cNvPr id="15" name="Rectangle 7"/>
            <p:cNvSpPr>
              <a:spLocks noChangeArrowheads="1"/>
            </p:cNvSpPr>
            <p:nvPr userDrawn="1"/>
          </p:nvSpPr>
          <p:spPr bwMode="auto">
            <a:xfrm>
              <a:off x="5" y="559"/>
              <a:ext cx="1440" cy="4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 userDrawn="1"/>
          </p:nvSpPr>
          <p:spPr bwMode="auto">
            <a:xfrm>
              <a:off x="1445" y="559"/>
              <a:ext cx="1463" cy="4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 userDrawn="1"/>
          </p:nvSpPr>
          <p:spPr bwMode="auto">
            <a:xfrm>
              <a:off x="2885" y="559"/>
              <a:ext cx="1440" cy="45"/>
            </a:xfrm>
            <a:prstGeom prst="rect">
              <a:avLst/>
            </a:prstGeom>
            <a:solidFill>
              <a:srgbClr val="03DDD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 userDrawn="1"/>
          </p:nvSpPr>
          <p:spPr bwMode="auto">
            <a:xfrm>
              <a:off x="4320" y="559"/>
              <a:ext cx="1440" cy="4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Image 8" descr="110210_RHG_PPT.jpg"/>
          <p:cNvPicPr>
            <a:picLocks noChangeAspect="1"/>
          </p:cNvPicPr>
          <p:nvPr/>
        </p:nvPicPr>
        <p:blipFill>
          <a:blip r:embed="rId3" cstate="print"/>
          <a:srcRect l="53847" t="60258" r="2843" b="13959"/>
          <a:stretch>
            <a:fillRect/>
          </a:stretch>
        </p:blipFill>
        <p:spPr bwMode="auto">
          <a:xfrm>
            <a:off x="7324725" y="5465763"/>
            <a:ext cx="142398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1219200"/>
            <a:ext cx="4627240" cy="1676400"/>
          </a:xfrm>
        </p:spPr>
        <p:txBody>
          <a:bodyPr/>
          <a:lstStyle>
            <a:lvl1pPr algn="r">
              <a:defRPr sz="24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3352800" cy="1143000"/>
          </a:xfrm>
        </p:spPr>
        <p:txBody>
          <a:bodyPr/>
          <a:lstStyle>
            <a:lvl1pPr marL="0" indent="0">
              <a:buFont typeface="Times" pitchFamily="-110" charset="0"/>
              <a:buNone/>
              <a:defRPr sz="1400" b="0"/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AD1FE"/>
              </a:buClr>
              <a:buFont typeface="Wingdings" pitchFamily="2" charset="2"/>
              <a:buChar char="v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ü"/>
              <a:defRPr/>
            </a:lvl2pPr>
            <a:lvl3pPr>
              <a:buClr>
                <a:srgbClr val="2BD5D5"/>
              </a:buClr>
              <a:buSzPct val="112000"/>
              <a:buFont typeface="Wingdings" pitchFamily="2" charset="2"/>
              <a:buChar char="§"/>
              <a:defRPr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2D38EA-73A1-44E5-A902-625A3E6A0C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5" y="1219200"/>
            <a:ext cx="4157663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1538" y="1219200"/>
            <a:ext cx="41576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01EF6F-0388-448B-AF8B-63B4DA24AE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CC7B5F-82B7-458C-9365-B55F60BBEE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973370-FBCA-497E-B8F0-67AD4DD22F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9669C5-2730-4AC5-AB01-33640B2427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1EF680-74A9-480F-B4E5-CA332FECA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5" y="1219200"/>
            <a:ext cx="4157663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1538" y="1219200"/>
            <a:ext cx="41576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/>
            </a:lvl1pPr>
          </a:lstStyle>
          <a:p>
            <a:pPr>
              <a:defRPr/>
            </a:pPr>
            <a:r>
              <a:rPr lang="fr-FR"/>
              <a:t>GHR Consulting		La matrice de polyvalence : d’un besoin opérationnel à une démarche managériale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75F267D-59BF-4284-A5D1-22F4CA564CD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 descr="logo_suite_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9675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8" descr="bonhomm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9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041400"/>
            <a:ext cx="9144000" cy="73025"/>
            <a:chOff x="5" y="559"/>
            <a:chExt cx="5755" cy="45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5" y="559"/>
              <a:ext cx="1440" cy="4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445" y="559"/>
              <a:ext cx="1471" cy="4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2885" y="559"/>
              <a:ext cx="1440" cy="45"/>
            </a:xfrm>
            <a:prstGeom prst="rect">
              <a:avLst/>
            </a:prstGeom>
            <a:solidFill>
              <a:srgbClr val="03DDD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4320" y="559"/>
              <a:ext cx="1440" cy="4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		La matrice de polyvalence : d’un besoin opérationnel à une démarche managériale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2D35F8D-6F49-4B03-AD78-06BC722F6F0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		La matrice de polyvalence : d’un besoin opérationnel à une démarche managériale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C0A94FF-7E8A-426A-935E-CDB8B6DEA41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781800" cy="6858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5" y="1219200"/>
            <a:ext cx="4157663" cy="4876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81538" y="1219200"/>
            <a:ext cx="4157662" cy="2362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1538" y="3733800"/>
            <a:ext cx="4157662" cy="2362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		La matrice de polyvalence : d’un besoin opérationnel à une démarche managériale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A508444-DCA6-4C5F-8253-1CBDA99B881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781800" cy="6858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475" y="1219200"/>
            <a:ext cx="8467725" cy="4876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		La matrice de polyvalence : d’un besoin opérationnel à une démarche managériale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970DDE4-4F31-4C98-8DD7-54F110636B1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288" y="355600"/>
            <a:ext cx="7896225" cy="5572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586788" y="6175375"/>
            <a:ext cx="219075" cy="185738"/>
          </a:xfrm>
        </p:spPr>
        <p:txBody>
          <a:bodyPr/>
          <a:lstStyle>
            <a:lvl1pPr>
              <a:defRPr/>
            </a:lvl1pPr>
          </a:lstStyle>
          <a:p>
            <a:fld id="{0C6FBA46-4702-4119-9EEF-5BC2B2ABA1A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110210_RHG_PPT.jpg"/>
          <p:cNvPicPr>
            <a:picLocks noChangeAspect="1"/>
          </p:cNvPicPr>
          <p:nvPr/>
        </p:nvPicPr>
        <p:blipFill>
          <a:blip r:embed="rId2" cstate="print"/>
          <a:srcRect t="90424"/>
          <a:stretch>
            <a:fillRect/>
          </a:stretch>
        </p:blipFill>
        <p:spPr bwMode="auto">
          <a:xfrm>
            <a:off x="0" y="62372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429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fr-FR" sz="2400">
              <a:solidFill>
                <a:srgbClr val="000000"/>
              </a:solidFill>
              <a:ea typeface="ＭＳ Ｐゴシック"/>
            </a:endParaRPr>
          </a:p>
        </p:txBody>
      </p:sp>
      <p:grpSp>
        <p:nvGrpSpPr>
          <p:cNvPr id="2" name="Groupe 17"/>
          <p:cNvGrpSpPr>
            <a:grpSpLocks/>
          </p:cNvGrpSpPr>
          <p:nvPr/>
        </p:nvGrpSpPr>
        <p:grpSpPr bwMode="auto">
          <a:xfrm>
            <a:off x="2627313" y="793750"/>
            <a:ext cx="5707062" cy="2100263"/>
            <a:chOff x="3078163" y="759218"/>
            <a:chExt cx="5706203" cy="2099243"/>
          </a:xfrm>
        </p:grpSpPr>
        <p:grpSp>
          <p:nvGrpSpPr>
            <p:cNvPr id="3" name="Groupe 16"/>
            <p:cNvGrpSpPr>
              <a:grpSpLocks/>
            </p:cNvGrpSpPr>
            <p:nvPr/>
          </p:nvGrpSpPr>
          <p:grpSpPr bwMode="auto">
            <a:xfrm>
              <a:off x="3078163" y="1206627"/>
              <a:ext cx="5224462" cy="1651834"/>
              <a:chOff x="526987" y="3236595"/>
              <a:chExt cx="5224462" cy="1651834"/>
            </a:xfrm>
          </p:grpSpPr>
          <p:cxnSp>
            <p:nvCxnSpPr>
              <p:cNvPr id="9" name="Connecteur droit 4"/>
              <p:cNvCxnSpPr>
                <a:cxnSpLocks noChangeShapeType="1"/>
              </p:cNvCxnSpPr>
              <p:nvPr/>
            </p:nvCxnSpPr>
            <p:spPr bwMode="auto">
              <a:xfrm flipH="1">
                <a:off x="841312" y="3236595"/>
                <a:ext cx="4438800" cy="0"/>
              </a:xfrm>
              <a:prstGeom prst="line">
                <a:avLst/>
              </a:prstGeom>
              <a:noFill/>
              <a:ln w="3429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" name="Connecteur droit 6"/>
              <p:cNvCxnSpPr>
                <a:cxnSpLocks noChangeShapeType="1"/>
              </p:cNvCxnSpPr>
              <p:nvPr/>
            </p:nvCxnSpPr>
            <p:spPr bwMode="auto">
              <a:xfrm flipH="1" flipV="1">
                <a:off x="526987" y="4870954"/>
                <a:ext cx="5224462" cy="3049"/>
              </a:xfrm>
              <a:prstGeom prst="line">
                <a:avLst/>
              </a:prstGeom>
              <a:noFill/>
              <a:ln w="3429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" name="Connecteur droit 9"/>
              <p:cNvCxnSpPr>
                <a:cxnSpLocks noChangeShapeType="1"/>
              </p:cNvCxnSpPr>
              <p:nvPr/>
            </p:nvCxnSpPr>
            <p:spPr bwMode="auto">
              <a:xfrm>
                <a:off x="539179" y="3547682"/>
                <a:ext cx="0" cy="1339200"/>
              </a:xfrm>
              <a:prstGeom prst="line">
                <a:avLst/>
              </a:prstGeom>
              <a:noFill/>
              <a:ln w="3429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" name="Connecteur droit 10"/>
              <p:cNvCxnSpPr>
                <a:cxnSpLocks noChangeShapeType="1"/>
              </p:cNvCxnSpPr>
              <p:nvPr/>
            </p:nvCxnSpPr>
            <p:spPr bwMode="auto">
              <a:xfrm>
                <a:off x="5739257" y="3718429"/>
                <a:ext cx="3175" cy="1170000"/>
              </a:xfrm>
              <a:prstGeom prst="line">
                <a:avLst/>
              </a:prstGeom>
              <a:noFill/>
              <a:ln w="3429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" name="Connecteur droit 4"/>
              <p:cNvCxnSpPr>
                <a:cxnSpLocks noChangeShapeType="1"/>
              </p:cNvCxnSpPr>
              <p:nvPr/>
            </p:nvCxnSpPr>
            <p:spPr bwMode="auto">
              <a:xfrm flipH="1">
                <a:off x="530352" y="3236976"/>
                <a:ext cx="320040" cy="329184"/>
              </a:xfrm>
              <a:prstGeom prst="line">
                <a:avLst/>
              </a:prstGeom>
              <a:noFill/>
              <a:ln w="3429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pic>
          <p:nvPicPr>
            <p:cNvPr id="8" name="Image 12" descr="110210_RHG_PPT.jpg"/>
            <p:cNvPicPr>
              <a:picLocks noChangeAspect="1"/>
            </p:cNvPicPr>
            <p:nvPr/>
          </p:nvPicPr>
          <p:blipFill>
            <a:blip r:embed="rId2" cstate="print"/>
            <a:srcRect l="85518" t="11131" r="3900" b="74698"/>
            <a:stretch>
              <a:fillRect/>
            </a:stretch>
          </p:blipFill>
          <p:spPr bwMode="auto">
            <a:xfrm>
              <a:off x="7816700" y="759218"/>
              <a:ext cx="967666" cy="958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1588"/>
            <a:ext cx="9136063" cy="107950"/>
            <a:chOff x="5" y="559"/>
            <a:chExt cx="5755" cy="45"/>
          </a:xfrm>
        </p:grpSpPr>
        <p:sp>
          <p:nvSpPr>
            <p:cNvPr id="15" name="Rectangle 7"/>
            <p:cNvSpPr>
              <a:spLocks noChangeArrowheads="1"/>
            </p:cNvSpPr>
            <p:nvPr userDrawn="1"/>
          </p:nvSpPr>
          <p:spPr bwMode="auto">
            <a:xfrm>
              <a:off x="5" y="559"/>
              <a:ext cx="1440" cy="4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 sz="240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 userDrawn="1"/>
          </p:nvSpPr>
          <p:spPr bwMode="auto">
            <a:xfrm>
              <a:off x="1445" y="559"/>
              <a:ext cx="1440" cy="4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 sz="240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 userDrawn="1"/>
          </p:nvSpPr>
          <p:spPr bwMode="auto">
            <a:xfrm>
              <a:off x="2885" y="559"/>
              <a:ext cx="1440" cy="45"/>
            </a:xfrm>
            <a:prstGeom prst="rect">
              <a:avLst/>
            </a:prstGeom>
            <a:solidFill>
              <a:srgbClr val="03DDD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 sz="240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 userDrawn="1"/>
          </p:nvSpPr>
          <p:spPr bwMode="auto">
            <a:xfrm>
              <a:off x="4320" y="559"/>
              <a:ext cx="1440" cy="4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 sz="2400">
                <a:solidFill>
                  <a:srgbClr val="000000"/>
                </a:solidFill>
                <a:ea typeface="ＭＳ Ｐゴシック"/>
              </a:endParaRPr>
            </a:p>
          </p:txBody>
        </p:sp>
      </p:grpSp>
      <p:pic>
        <p:nvPicPr>
          <p:cNvPr id="19" name="Image 8" descr="110210_RHG_PPT.jpg"/>
          <p:cNvPicPr>
            <a:picLocks noChangeAspect="1"/>
          </p:cNvPicPr>
          <p:nvPr/>
        </p:nvPicPr>
        <p:blipFill>
          <a:blip r:embed="rId3" cstate="print"/>
          <a:srcRect l="53847" t="60258" r="2843" b="13959"/>
          <a:stretch>
            <a:fillRect/>
          </a:stretch>
        </p:blipFill>
        <p:spPr bwMode="auto">
          <a:xfrm>
            <a:off x="7324725" y="5465763"/>
            <a:ext cx="142398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1219200"/>
            <a:ext cx="4627240" cy="1676400"/>
          </a:xfrm>
        </p:spPr>
        <p:txBody>
          <a:bodyPr/>
          <a:lstStyle>
            <a:lvl1pPr algn="r">
              <a:defRPr sz="24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3352800" cy="1143000"/>
          </a:xfrm>
        </p:spPr>
        <p:txBody>
          <a:bodyPr/>
          <a:lstStyle>
            <a:lvl1pPr marL="0" indent="0">
              <a:buFont typeface="Times" pitchFamily="-110" charset="0"/>
              <a:buNone/>
              <a:defRPr sz="1400" b="0"/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323528" y="1340768"/>
            <a:ext cx="7920038" cy="4105275"/>
          </a:xfrm>
        </p:spPr>
        <p:txBody>
          <a:bodyPr/>
          <a:lstStyle>
            <a:lvl1pPr>
              <a:buClr>
                <a:srgbClr val="71C8F3"/>
              </a:buClr>
              <a:buFont typeface="Wingdings" pitchFamily="2" charset="2"/>
              <a:buChar char="v"/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ü"/>
              <a:defRPr/>
            </a:lvl2pPr>
            <a:lvl3pPr>
              <a:buClr>
                <a:srgbClr val="1EE2CF"/>
              </a:buClr>
              <a:buSzPct val="120000"/>
              <a:buFont typeface="Wingdings" pitchFamily="2" charset="2"/>
              <a:buChar char="§"/>
              <a:defRPr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GHR Consulting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B3422A-7607-42B9-B72D-49D587F342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 descr="logo_suite_pp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289675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br>
              <a:rPr lang="fr-FR" smtClean="0"/>
            </a:br>
            <a:endParaRPr lang="fr-FR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219200"/>
            <a:ext cx="84677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52888" y="6426200"/>
            <a:ext cx="4786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000000"/>
                </a:solidFill>
                <a:latin typeface="Arial Narrow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r>
              <a:rPr lang="fr-FR"/>
              <a:t>GHR Consulting		La matrice de polyvalence : d’un besoin opérationnel à une démarche managériale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1900" y="642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fld id="{3EE01B53-F012-41CA-857E-73B0F745CD77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2055" name="Image 8" descr="bonhommes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228600"/>
            <a:ext cx="139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6" name="Group 6"/>
          <p:cNvGrpSpPr>
            <a:grpSpLocks/>
          </p:cNvGrpSpPr>
          <p:nvPr/>
        </p:nvGrpSpPr>
        <p:grpSpPr bwMode="auto">
          <a:xfrm>
            <a:off x="0" y="908050"/>
            <a:ext cx="9144000" cy="73025"/>
            <a:chOff x="5" y="559"/>
            <a:chExt cx="5755" cy="45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5" y="559"/>
              <a:ext cx="1440" cy="4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1445" y="559"/>
              <a:ext cx="1471" cy="4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2885" y="559"/>
              <a:ext cx="1440" cy="45"/>
            </a:xfrm>
            <a:prstGeom prst="rect">
              <a:avLst/>
            </a:prstGeom>
            <a:solidFill>
              <a:srgbClr val="03DDD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4320" y="559"/>
              <a:ext cx="1440" cy="4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fr-FR" sz="24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Narrow" pitchFamily="-110" charset="0"/>
          <a:ea typeface="MS PGothic" pitchFamily="34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Narrow" pitchFamily="-110" charset="0"/>
          <a:ea typeface="MS PGothic" pitchFamily="34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Narrow" pitchFamily="-110" charset="0"/>
          <a:ea typeface="MS PGothic" pitchFamily="34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Narrow" pitchFamily="-110" charset="0"/>
          <a:ea typeface="MS PGothic" pitchFamily="34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CAFB"/>
        </a:buClr>
        <a:buFont typeface="Wingdings" pitchFamily="2" charset="2"/>
        <a:buChar char="v"/>
        <a:defRPr sz="20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ü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DE3BD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Font typeface="Arial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 descr="logo_suite_pp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289675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br>
              <a:rPr lang="fr-FR" smtClean="0"/>
            </a:br>
            <a:endParaRPr lang="fr-FR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219200"/>
            <a:ext cx="84677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52888" y="6426200"/>
            <a:ext cx="4786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000000"/>
                </a:solidFill>
                <a:latin typeface="Arial Narrow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r>
              <a:rPr lang="fr-FR"/>
              <a:t>GHR Consulting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1900" y="642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2ED92A2-E52B-4C51-98EF-D17C8A6073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5" name="Image 8" descr="bonhomme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228600"/>
            <a:ext cx="139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08050"/>
            <a:ext cx="9144000" cy="73025"/>
            <a:chOff x="5" y="559"/>
            <a:chExt cx="5755" cy="45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5" y="559"/>
              <a:ext cx="1440" cy="4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 sz="240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1445" y="559"/>
              <a:ext cx="1480" cy="4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 sz="240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2885" y="559"/>
              <a:ext cx="1440" cy="45"/>
            </a:xfrm>
            <a:prstGeom prst="rect">
              <a:avLst/>
            </a:prstGeom>
            <a:solidFill>
              <a:srgbClr val="03DDD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 sz="240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4320" y="559"/>
              <a:ext cx="1440" cy="4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 sz="2400">
                <a:solidFill>
                  <a:srgbClr val="000000"/>
                </a:solidFill>
                <a:ea typeface="ＭＳ Ｐゴシック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Narrow" pitchFamily="-110" charset="0"/>
          <a:ea typeface="MS PGothic" pitchFamily="34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Narrow" pitchFamily="-110" charset="0"/>
          <a:ea typeface="MS PGothic" pitchFamily="34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Narrow" pitchFamily="-110" charset="0"/>
          <a:ea typeface="MS PGothic" pitchFamily="34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Narrow" pitchFamily="-110" charset="0"/>
          <a:ea typeface="MS PGothic" pitchFamily="34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CAFB"/>
        </a:buClr>
        <a:buFont typeface="Wingdings" pitchFamily="2" charset="2"/>
        <a:buChar char="v"/>
        <a:defRPr sz="20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ü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DE3BD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Font typeface="Arial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163" y="1557338"/>
            <a:ext cx="5689253" cy="1366837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2000" b="0" dirty="0" smtClean="0"/>
              <a:t>Journée AFOPE « Les outils de l’organisateur »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fr-FR" sz="1800" dirty="0" smtClean="0"/>
              <a:t>La matrice de polyvalence : …d’un besoin opérationnel </a:t>
            </a:r>
            <a:br>
              <a:rPr lang="fr-FR" sz="1800" dirty="0" smtClean="0"/>
            </a:br>
            <a:r>
              <a:rPr lang="fr-FR" sz="1800" dirty="0" smtClean="0"/>
              <a:t>à une démarche managériale…</a:t>
            </a:r>
            <a:endParaRPr lang="fr-FR" sz="2000" b="0" i="1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313" y="4941888"/>
            <a:ext cx="5472112" cy="7191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 b="1" dirty="0">
                <a:latin typeface="Arial Narrow" pitchFamily="34" charset="0"/>
              </a:rPr>
              <a:t>Le 21 </a:t>
            </a:r>
            <a:r>
              <a:rPr lang="en-US" sz="1400" b="1" dirty="0" err="1">
                <a:latin typeface="Arial Narrow" pitchFamily="34" charset="0"/>
              </a:rPr>
              <a:t>juin</a:t>
            </a:r>
            <a:r>
              <a:rPr lang="en-US" sz="1400" b="1" dirty="0">
                <a:latin typeface="Arial Narrow" pitchFamily="34" charset="0"/>
              </a:rPr>
              <a:t> 2012</a:t>
            </a:r>
          </a:p>
          <a:p>
            <a:pPr eaLnBrk="0" hangingPunct="0"/>
            <a:r>
              <a:rPr lang="en-US" sz="1400" dirty="0">
                <a:latin typeface="Arial Narrow" pitchFamily="34" charset="0"/>
              </a:rPr>
              <a:t>Corinne </a:t>
            </a:r>
            <a:r>
              <a:rPr lang="en-US" sz="1400" dirty="0" err="1">
                <a:latin typeface="Arial Narrow" pitchFamily="34" charset="0"/>
              </a:rPr>
              <a:t>Glavier</a:t>
            </a:r>
            <a:endParaRPr lang="en-US" sz="1400" dirty="0">
              <a:latin typeface="Arial Narrow" pitchFamily="34" charset="0"/>
            </a:endParaRPr>
          </a:p>
          <a:p>
            <a:pPr eaLnBrk="0" hangingPunct="0"/>
            <a:r>
              <a:rPr lang="en-US" sz="1400" dirty="0">
                <a:latin typeface="Arial Narrow" pitchFamily="34" charset="0"/>
              </a:rPr>
              <a:t>Marie Noelle </a:t>
            </a:r>
            <a:r>
              <a:rPr lang="en-US" sz="1400" dirty="0" err="1">
                <a:latin typeface="Arial Narrow" pitchFamily="34" charset="0"/>
              </a:rPr>
              <a:t>Cieren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7416824" cy="685800"/>
          </a:xfrm>
        </p:spPr>
        <p:txBody>
          <a:bodyPr/>
          <a:lstStyle/>
          <a:p>
            <a:r>
              <a:rPr lang="fr-FR" b="1" dirty="0" smtClean="0"/>
              <a:t>En synthèse : Une appropriation forte par les équipes métier, et la confirmation du levier managérial 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matrice de polyvalence : d’un besoin opérationnel à une démarche managériale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70DDE4-4F31-4C98-8DD7-54F110636B19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6" name="Diagramme 5"/>
          <p:cNvGraphicFramePr/>
          <p:nvPr/>
        </p:nvGraphicFramePr>
        <p:xfrm>
          <a:off x="-396552" y="1052736"/>
          <a:ext cx="547260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5220072" y="1628800"/>
            <a:ext cx="3744416" cy="7386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i="1" dirty="0" smtClean="0">
                <a:latin typeface="Arial" pitchFamily="34" charset="0"/>
                <a:cs typeface="Arial" pitchFamily="34" charset="0"/>
              </a:rPr>
              <a:t>Revue des processus, activités et tâches</a:t>
            </a:r>
          </a:p>
          <a:p>
            <a:pPr algn="ctr"/>
            <a:r>
              <a:rPr lang="fr-FR" sz="1400" i="1" dirty="0" smtClean="0">
                <a:latin typeface="Arial" pitchFamily="34" charset="0"/>
                <a:cs typeface="Arial" pitchFamily="34" charset="0"/>
              </a:rPr>
              <a:t>Optimisations</a:t>
            </a:r>
          </a:p>
          <a:p>
            <a:pPr algn="ctr"/>
            <a:r>
              <a:rPr lang="fr-FR" sz="1400" i="1" dirty="0" smtClean="0">
                <a:latin typeface="Arial" pitchFamily="34" charset="0"/>
                <a:cs typeface="Arial" pitchFamily="34" charset="0"/>
              </a:rPr>
              <a:t>Echanges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220072" y="4221086"/>
            <a:ext cx="3744416" cy="129614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i="1" dirty="0" smtClean="0">
                <a:latin typeface="Arial" pitchFamily="34" charset="0"/>
                <a:cs typeface="Arial" pitchFamily="34" charset="0"/>
              </a:rPr>
              <a:t>Priorisation  </a:t>
            </a:r>
            <a:r>
              <a:rPr lang="fr-FR" sz="1400" i="1" dirty="0">
                <a:latin typeface="Arial" pitchFamily="34" charset="0"/>
                <a:cs typeface="Arial" pitchFamily="34" charset="0"/>
              </a:rPr>
              <a:t>des 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activités </a:t>
            </a:r>
          </a:p>
          <a:p>
            <a:pPr algn="ctr"/>
            <a:r>
              <a:rPr lang="fr-FR" sz="1400" i="1" dirty="0" smtClean="0">
                <a:latin typeface="Arial" pitchFamily="34" charset="0"/>
                <a:cs typeface="Arial" pitchFamily="34" charset="0"/>
              </a:rPr>
              <a:t>Trouver le bon niveau d’exigence de couverture…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2492895"/>
            <a:ext cx="3744416" cy="15841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Echanges entre managers et collaborateurs en dehors de l’entretien d’évaluation professionnelle sans la pression des objectifs</a:t>
            </a:r>
            <a:endParaRPr lang="fr-F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220072" y="5733256"/>
            <a:ext cx="3744416" cy="64807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i="1" dirty="0" smtClean="0">
                <a:latin typeface="Arial" pitchFamily="34" charset="0"/>
                <a:cs typeface="Arial" pitchFamily="34" charset="0"/>
              </a:rPr>
              <a:t>People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5" grpId="0" build="p" animBg="1"/>
      <p:bldP spid="17" grpId="0" build="p" animBg="1"/>
      <p:bldP spid="1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07950" y="152400"/>
            <a:ext cx="8280400" cy="685800"/>
          </a:xfrm>
        </p:spPr>
        <p:txBody>
          <a:bodyPr/>
          <a:lstStyle/>
          <a:p>
            <a:pPr marL="342900" indent="-342900"/>
            <a:r>
              <a:rPr lang="fr-FR" b="1" dirty="0" smtClean="0"/>
              <a:t>Les apports pour l’équipe et le management </a:t>
            </a:r>
            <a:endParaRPr lang="fr-FR" b="1" dirty="0" smtClean="0">
              <a:solidFill>
                <a:schemeClr val="accent1"/>
              </a:solidFill>
            </a:endParaRPr>
          </a:p>
        </p:txBody>
      </p:sp>
      <p:sp>
        <p:nvSpPr>
          <p:cNvPr id="2662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A5426E-2BD9-4E50-95ED-462128541974}" type="slidenum">
              <a:rPr lang="fr-FR" sz="1000"/>
              <a:pPr/>
              <a:t>11</a:t>
            </a:fld>
            <a:endParaRPr lang="fr-FR" sz="1000"/>
          </a:p>
        </p:txBody>
      </p:sp>
      <p:graphicFrame>
        <p:nvGraphicFramePr>
          <p:cNvPr id="11" name="Diagramme 10"/>
          <p:cNvGraphicFramePr/>
          <p:nvPr/>
        </p:nvGraphicFramePr>
        <p:xfrm>
          <a:off x="585624" y="3926400"/>
          <a:ext cx="7802800" cy="202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e 11"/>
          <p:cNvGraphicFramePr/>
          <p:nvPr/>
        </p:nvGraphicFramePr>
        <p:xfrm>
          <a:off x="584822" y="1707421"/>
          <a:ext cx="7731594" cy="203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Rectangle 18"/>
          <p:cNvSpPr/>
          <p:nvPr/>
        </p:nvSpPr>
        <p:spPr>
          <a:xfrm>
            <a:off x="611560" y="1052513"/>
            <a:ext cx="784887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600" b="1" dirty="0"/>
              <a:t>Des apports opérationnels pour les managers et les collaborateurs</a:t>
            </a:r>
            <a:endParaRPr lang="fr-FR" sz="1600" b="1" i="1" dirty="0">
              <a:latin typeface="Arial Narrow" pitchFamily="34" charset="0"/>
            </a:endParaRPr>
          </a:p>
        </p:txBody>
      </p:sp>
      <p:sp>
        <p:nvSpPr>
          <p:cNvPr id="9" name="Espace réservé du pied de page 3"/>
          <p:cNvSpPr txBox="1">
            <a:spLocks/>
          </p:cNvSpPr>
          <p:nvPr/>
        </p:nvSpPr>
        <p:spPr bwMode="auto">
          <a:xfrm>
            <a:off x="4052888" y="6426200"/>
            <a:ext cx="4786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pitchFamily="35" charset="-128"/>
              </a:rPr>
              <a:t>La matrice de polyvalence : d’un besoin opérationnel à une démarche managériale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540D36B-8B4F-40B0-9CA9-368F6AACC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4540D36B-8B4F-40B0-9CA9-368F6AACC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3F7522-F89B-4E4F-980D-C71FB4A4F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413F7522-F89B-4E4F-980D-C71FB4A4F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49ABA17-DB3F-4898-8083-EA7C2D889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dgm id="{149ABA17-DB3F-4898-8083-EA7C2D889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E6E88F9-CC10-437E-BA35-D2018F908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DE6E88F9-CC10-437E-BA35-D2018F908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34E4E5-AE74-4650-A6F1-197D9D619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8234E4E5-AE74-4650-A6F1-197D9D619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40D36B-8B4F-40B0-9CA9-368F6AACC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4540D36B-8B4F-40B0-9CA9-368F6AACC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3F7522-F89B-4E4F-980D-C71FB4A4F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413F7522-F89B-4E4F-980D-C71FB4A4F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9ABA17-DB3F-4898-8083-EA7C2D889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149ABA17-DB3F-4898-8083-EA7C2D889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6E88F9-CC10-437E-BA35-D2018F908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DE6E88F9-CC10-437E-BA35-D2018F908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34E4E5-AE74-4650-A6F1-197D9D619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8234E4E5-AE74-4650-A6F1-197D9D619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  <p:bldGraphic spid="1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07950" y="152400"/>
            <a:ext cx="8280400" cy="685800"/>
          </a:xfrm>
        </p:spPr>
        <p:txBody>
          <a:bodyPr/>
          <a:lstStyle/>
          <a:p>
            <a:pPr marL="342900" indent="-342900"/>
            <a:r>
              <a:rPr lang="fr-FR" b="1" dirty="0" smtClean="0"/>
              <a:t>Les apports pour l’équipe et le management </a:t>
            </a:r>
            <a:endParaRPr lang="fr-FR" b="1" dirty="0" smtClean="0">
              <a:solidFill>
                <a:schemeClr val="accent1"/>
              </a:solidFill>
            </a:endParaRPr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5390BE-686F-4C5A-A46A-BDFFDD3F8744}" type="slidenum">
              <a:rPr lang="fr-FR" sz="1000"/>
              <a:pPr/>
              <a:t>12</a:t>
            </a:fld>
            <a:endParaRPr lang="fr-FR" sz="1000"/>
          </a:p>
        </p:txBody>
      </p:sp>
      <p:graphicFrame>
        <p:nvGraphicFramePr>
          <p:cNvPr id="13" name="Diagramme 12"/>
          <p:cNvGraphicFramePr/>
          <p:nvPr/>
        </p:nvGraphicFramePr>
        <p:xfrm>
          <a:off x="683568" y="1412776"/>
          <a:ext cx="7633501" cy="208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me 13"/>
          <p:cNvGraphicFramePr/>
          <p:nvPr/>
        </p:nvGraphicFramePr>
        <p:xfrm>
          <a:off x="756230" y="3723700"/>
          <a:ext cx="7560840" cy="206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7"/>
          <p:cNvSpPr/>
          <p:nvPr/>
        </p:nvSpPr>
        <p:spPr>
          <a:xfrm>
            <a:off x="1115616" y="971436"/>
            <a:ext cx="702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/>
            <a:r>
              <a:rPr lang="fr-FR" b="1" kern="0" dirty="0" smtClean="0">
                <a:latin typeface="Arial Narrow"/>
              </a:rPr>
              <a:t>Des apports managériaux pour les managers et les collaborateurs</a:t>
            </a:r>
          </a:p>
        </p:txBody>
      </p:sp>
      <p:sp>
        <p:nvSpPr>
          <p:cNvPr id="9" name="Espace réservé du pied de page 3"/>
          <p:cNvSpPr txBox="1">
            <a:spLocks/>
          </p:cNvSpPr>
          <p:nvPr/>
        </p:nvSpPr>
        <p:spPr bwMode="auto">
          <a:xfrm>
            <a:off x="4052888" y="6426200"/>
            <a:ext cx="4786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pitchFamily="35" charset="-128"/>
              </a:rPr>
              <a:t>La matrice de polyvalence : d’un besoin opérationnel à une démarche managériale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540D36B-8B4F-40B0-9CA9-368F6AACC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4540D36B-8B4F-40B0-9CA9-368F6AACC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3F7522-F89B-4E4F-980D-C71FB4A4F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413F7522-F89B-4E4F-980D-C71FB4A4F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9ABA17-DB3F-4898-8083-EA7C2D889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149ABA17-DB3F-4898-8083-EA7C2D889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E6E88F9-CC10-437E-BA35-D2018F908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DE6E88F9-CC10-437E-BA35-D2018F908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234E4E5-AE74-4650-A6F1-197D9D619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8234E4E5-AE74-4650-A6F1-197D9D619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540D36B-8B4F-40B0-9CA9-368F6AACC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4540D36B-8B4F-40B0-9CA9-368F6AACC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13F7522-F89B-4E4F-980D-C71FB4A4F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413F7522-F89B-4E4F-980D-C71FB4A4F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49ABA17-DB3F-4898-8083-EA7C2D889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149ABA17-DB3F-4898-8083-EA7C2D889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E6E88F9-CC10-437E-BA35-D2018F908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DE6E88F9-CC10-437E-BA35-D2018F908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234E4E5-AE74-4650-A6F1-197D9D619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8234E4E5-AE74-4650-A6F1-197D9D619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  <p:bldGraphic spid="1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79388" y="152400"/>
            <a:ext cx="7561262" cy="685800"/>
          </a:xfrm>
        </p:spPr>
        <p:txBody>
          <a:bodyPr/>
          <a:lstStyle/>
          <a:p>
            <a:r>
              <a:rPr lang="fr-FR" b="1" smtClean="0"/>
              <a:t>Les facteurs clés de succès</a:t>
            </a:r>
            <a:endParaRPr lang="fr-FR" sz="2800" b="1" smtClean="0"/>
          </a:p>
        </p:txBody>
      </p:sp>
      <p:graphicFrame>
        <p:nvGraphicFramePr>
          <p:cNvPr id="7" name="Diagramme 6"/>
          <p:cNvGraphicFramePr/>
          <p:nvPr/>
        </p:nvGraphicFramePr>
        <p:xfrm>
          <a:off x="179512" y="1124744"/>
          <a:ext cx="8964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21ABF4-7C07-4BA4-B906-D27477E90525}" type="slidenum">
              <a:rPr lang="fr-FR"/>
              <a:pPr/>
              <a:t>13</a:t>
            </a:fld>
            <a:endParaRPr 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052888" y="6426200"/>
            <a:ext cx="4786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pitchFamily="35" charset="-128"/>
              </a:rPr>
              <a:t>La matrice de polyvalence : d’un besoin opérationnel à une démarche managériale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07950" y="152400"/>
            <a:ext cx="8496498" cy="685800"/>
          </a:xfrm>
        </p:spPr>
        <p:txBody>
          <a:bodyPr/>
          <a:lstStyle/>
          <a:p>
            <a:r>
              <a:rPr lang="fr-FR" sz="1800" b="1" dirty="0" smtClean="0"/>
              <a:t>En conclusion </a:t>
            </a:r>
            <a:br>
              <a:rPr lang="fr-FR" sz="1800" b="1" dirty="0" smtClean="0"/>
            </a:br>
            <a:r>
              <a:rPr lang="fr-FR" sz="1800" dirty="0" smtClean="0"/>
              <a:t>L’offre « Démarche de polyvalence » de GHR Consulting s’est enrichie avec la collaboration Métier</a:t>
            </a:r>
          </a:p>
        </p:txBody>
      </p:sp>
      <p:sp>
        <p:nvSpPr>
          <p:cNvPr id="15363" name="Espace réservé du texte 10"/>
          <p:cNvSpPr>
            <a:spLocks noGrp="1"/>
          </p:cNvSpPr>
          <p:nvPr>
            <p:ph type="body" sz="quarter" idx="4294967295"/>
          </p:nvPr>
        </p:nvSpPr>
        <p:spPr>
          <a:xfrm>
            <a:off x="1618679" y="6092527"/>
            <a:ext cx="7489825" cy="360809"/>
          </a:xfrm>
          <a:prstGeom prst="rect">
            <a:avLst/>
          </a:prstGeo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sz="1400" dirty="0" smtClean="0"/>
              <a:t>GHR Consulting propose un accompagnement sur mesure sur l’ensemble de la démarche</a:t>
            </a:r>
          </a:p>
          <a:p>
            <a:pPr algn="ctr">
              <a:buFont typeface="Wingdings" pitchFamily="2" charset="2"/>
              <a:buNone/>
            </a:pPr>
            <a:endParaRPr lang="fr-FR" sz="1400" dirty="0" smtClean="0"/>
          </a:p>
        </p:txBody>
      </p:sp>
      <p:sp>
        <p:nvSpPr>
          <p:cNvPr id="1536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851900" y="6426200"/>
            <a:ext cx="304800" cy="2286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CF3822-9FDD-4085-BD95-E7B5F7874ED6}" type="slidenum">
              <a:rPr lang="fr-FR" sz="9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z="900" smtClean="0">
              <a:latin typeface="+mn-lt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71562" y="1844824"/>
          <a:ext cx="889292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à coins arrondis 8"/>
          <p:cNvSpPr/>
          <p:nvPr/>
        </p:nvSpPr>
        <p:spPr bwMode="auto">
          <a:xfrm>
            <a:off x="84139" y="1268413"/>
            <a:ext cx="2399630" cy="503237"/>
          </a:xfrm>
          <a:prstGeom prst="roundRect">
            <a:avLst/>
          </a:prstGeom>
          <a:solidFill>
            <a:srgbClr val="4FD5B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fr-FR" sz="1600" b="1" dirty="0">
                <a:solidFill>
                  <a:schemeClr val="bg1"/>
                </a:solidFill>
                <a:latin typeface="+mn-lt"/>
                <a:ea typeface="ＭＳ Ｐゴシック" pitchFamily="-110" charset="-128"/>
              </a:rPr>
              <a:t>Phase 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  <a:ea typeface="ＭＳ Ｐゴシック" pitchFamily="-110" charset="-128"/>
              </a:rPr>
              <a:t>de </a:t>
            </a:r>
            <a:r>
              <a:rPr lang="fr-FR" sz="1600" b="1" dirty="0">
                <a:solidFill>
                  <a:schemeClr val="bg1"/>
                </a:solidFill>
                <a:latin typeface="+mn-lt"/>
                <a:ea typeface="ＭＳ Ｐゴシック" pitchFamily="-110" charset="-128"/>
              </a:rPr>
              <a:t>sensibilisation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4139952" y="1268413"/>
            <a:ext cx="4824661" cy="503237"/>
          </a:xfrm>
          <a:prstGeom prst="roundRect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fr-FR" sz="1600" b="1" dirty="0">
                <a:solidFill>
                  <a:schemeClr val="bg1"/>
                </a:solidFill>
                <a:latin typeface="+mn-lt"/>
                <a:ea typeface="ＭＳ Ｐゴシック" pitchFamily="-110" charset="-128"/>
              </a:rPr>
              <a:t>Phase de mise en pratique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2771801" y="1268413"/>
            <a:ext cx="1224136" cy="503237"/>
          </a:xfrm>
          <a:prstGeom prst="roundRect">
            <a:avLst/>
          </a:prstGeom>
          <a:solidFill>
            <a:srgbClr val="27DEF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fr-FR" sz="1600" b="1" dirty="0">
                <a:solidFill>
                  <a:schemeClr val="bg1"/>
                </a:solidFill>
                <a:latin typeface="+mn-lt"/>
                <a:ea typeface="ＭＳ Ｐゴシック" pitchFamily="-110" charset="-128"/>
              </a:rPr>
              <a:t>Phase Formation</a:t>
            </a:r>
          </a:p>
        </p:txBody>
      </p:sp>
      <p:sp>
        <p:nvSpPr>
          <p:cNvPr id="15370" name="Étoile à 4 branches 11"/>
          <p:cNvSpPr>
            <a:spLocks noChangeArrowheads="1"/>
          </p:cNvSpPr>
          <p:nvPr/>
        </p:nvSpPr>
        <p:spPr bwMode="auto">
          <a:xfrm>
            <a:off x="2483768" y="1074738"/>
            <a:ext cx="360362" cy="482600"/>
          </a:xfrm>
          <a:prstGeom prst="star4">
            <a:avLst>
              <a:gd name="adj" fmla="val 125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 sz="2400"/>
          </a:p>
        </p:txBody>
      </p:sp>
      <p:sp>
        <p:nvSpPr>
          <p:cNvPr id="13" name="Rectangle 12"/>
          <p:cNvSpPr/>
          <p:nvPr/>
        </p:nvSpPr>
        <p:spPr bwMode="auto">
          <a:xfrm>
            <a:off x="2339975" y="969963"/>
            <a:ext cx="1439863" cy="2873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050" dirty="0">
                <a:solidFill>
                  <a:srgbClr val="FF00FF"/>
                </a:solidFill>
                <a:latin typeface="+mn-lt"/>
                <a:ea typeface="ＭＳ Ｐゴシック" pitchFamily="-110" charset="-128"/>
              </a:rPr>
              <a:t>Décision de lancement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388" y="6021389"/>
            <a:ext cx="864220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700" i="1" dirty="0">
                <a:solidFill>
                  <a:schemeClr val="bg1"/>
                </a:solidFill>
                <a:latin typeface="+mn-lt"/>
              </a:rPr>
              <a:t>* Projet non développé à ce stade </a:t>
            </a:r>
          </a:p>
        </p:txBody>
      </p:sp>
      <p:sp>
        <p:nvSpPr>
          <p:cNvPr id="15" name="Espace réservé du pied de page 3"/>
          <p:cNvSpPr txBox="1">
            <a:spLocks/>
          </p:cNvSpPr>
          <p:nvPr/>
        </p:nvSpPr>
        <p:spPr bwMode="auto">
          <a:xfrm>
            <a:off x="4052888" y="6426200"/>
            <a:ext cx="4786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pitchFamily="35" charset="-128"/>
              </a:rPr>
              <a:t>La matrice de polyvalence : d’un besoin opérationnel à une démarche managériale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504113" cy="685800"/>
          </a:xfrm>
        </p:spPr>
        <p:txBody>
          <a:bodyPr/>
          <a:lstStyle/>
          <a:p>
            <a:r>
              <a:rPr lang="fr-FR" dirty="0" smtClean="0"/>
              <a:t>En conclusion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323528" y="2492896"/>
            <a:ext cx="8569325" cy="2304256"/>
          </a:xfrm>
        </p:spPr>
        <p:txBody>
          <a:bodyPr anchor="ctr"/>
          <a:lstStyle/>
          <a:p>
            <a:pPr algn="ctr">
              <a:buNone/>
            </a:pPr>
            <a:r>
              <a:rPr lang="fr-FR" dirty="0" smtClean="0"/>
              <a:t>Un outil performant dans la valise de l’organisateur 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…. mais aussi dans celle du manager !!!</a:t>
            </a:r>
          </a:p>
          <a:p>
            <a:pPr algn="ctr">
              <a:buNone/>
            </a:pP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297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 Narrow" pitchFamily="34" charset="0"/>
                <a:ea typeface="MS PGothic" pitchFamily="34" charset="-128"/>
              </a:rPr>
              <a:t>La matrice de polyvalence : d’un besoin opérationnel à une démarche managériale</a:t>
            </a:r>
          </a:p>
        </p:txBody>
      </p:sp>
      <p:sp>
        <p:nvSpPr>
          <p:cNvPr id="297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3E5447-2627-4017-836B-BC81163A2AC9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07950" y="152400"/>
            <a:ext cx="7054850" cy="6858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fr-FR" dirty="0" smtClean="0"/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1042988" y="1484313"/>
            <a:ext cx="7345362" cy="38163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fr-FR" sz="1400" dirty="0" smtClean="0"/>
              <a:t>Qui sommes nous ? </a:t>
            </a:r>
          </a:p>
          <a:p>
            <a:pPr eaLnBrk="1" hangingPunct="1">
              <a:lnSpc>
                <a:spcPct val="140000"/>
              </a:lnSpc>
              <a:defRPr/>
            </a:pPr>
            <a:endParaRPr lang="fr-FR" sz="1400" dirty="0" smtClean="0"/>
          </a:p>
          <a:p>
            <a:pPr eaLnBrk="1" hangingPunct="1">
              <a:lnSpc>
                <a:spcPct val="140000"/>
              </a:lnSpc>
              <a:defRPr/>
            </a:pPr>
            <a:r>
              <a:rPr lang="fr-FR" sz="1400" dirty="0" smtClean="0"/>
              <a:t>Histoire de la démarche</a:t>
            </a:r>
          </a:p>
          <a:p>
            <a:pPr eaLnBrk="1" hangingPunct="1">
              <a:lnSpc>
                <a:spcPct val="140000"/>
              </a:lnSpc>
              <a:defRPr/>
            </a:pPr>
            <a:endParaRPr lang="fr-FR" sz="1400" dirty="0" smtClean="0"/>
          </a:p>
          <a:p>
            <a:pPr eaLnBrk="1" hangingPunct="1">
              <a:lnSpc>
                <a:spcPct val="140000"/>
              </a:lnSpc>
              <a:defRPr/>
            </a:pPr>
            <a:r>
              <a:rPr lang="fr-FR" sz="1400" dirty="0" smtClean="0"/>
              <a:t>Notre  expérience : Matrice de polyvalence comme support de la démarche managériale</a:t>
            </a:r>
          </a:p>
          <a:p>
            <a:pPr eaLnBrk="1" hangingPunct="1">
              <a:lnSpc>
                <a:spcPct val="140000"/>
              </a:lnSpc>
              <a:defRPr/>
            </a:pPr>
            <a:endParaRPr lang="fr-FR" sz="1400" dirty="0" smtClean="0"/>
          </a:p>
          <a:p>
            <a:pPr eaLnBrk="1" hangingPunct="1">
              <a:lnSpc>
                <a:spcPct val="140000"/>
              </a:lnSpc>
              <a:defRPr/>
            </a:pPr>
            <a:r>
              <a:rPr lang="fr-FR" sz="1400" dirty="0" smtClean="0"/>
              <a:t>Les apports managériaux et opérationnels</a:t>
            </a:r>
          </a:p>
          <a:p>
            <a:pPr eaLnBrk="1" hangingPunct="1">
              <a:lnSpc>
                <a:spcPct val="140000"/>
              </a:lnSpc>
              <a:defRPr/>
            </a:pPr>
            <a:endParaRPr lang="fr-FR" sz="1400" dirty="0" smtClean="0"/>
          </a:p>
          <a:p>
            <a:pPr eaLnBrk="1" hangingPunct="1">
              <a:lnSpc>
                <a:spcPct val="140000"/>
              </a:lnSpc>
              <a:defRPr/>
            </a:pPr>
            <a:r>
              <a:rPr lang="fr-FR" sz="1400" dirty="0" smtClean="0"/>
              <a:t>Les facteurs clés de succès</a:t>
            </a:r>
          </a:p>
          <a:p>
            <a:pPr eaLnBrk="1" hangingPunct="1">
              <a:lnSpc>
                <a:spcPct val="140000"/>
              </a:lnSpc>
              <a:defRPr/>
            </a:pPr>
            <a:endParaRPr lang="fr-FR" sz="1400" dirty="0" smtClean="0"/>
          </a:p>
          <a:p>
            <a:pPr eaLnBrk="1" hangingPunct="1">
              <a:lnSpc>
                <a:spcPct val="140000"/>
              </a:lnSpc>
              <a:defRPr/>
            </a:pPr>
            <a:r>
              <a:rPr lang="fr-FR" sz="1400" dirty="0" smtClean="0"/>
              <a:t>Conclusion</a:t>
            </a:r>
            <a:endParaRPr lang="fr-FR" sz="1200" dirty="0" smtClean="0"/>
          </a:p>
          <a:p>
            <a:pPr lvl="1">
              <a:spcBef>
                <a:spcPts val="0"/>
              </a:spcBef>
              <a:defRPr/>
            </a:pPr>
            <a:endParaRPr lang="fr-FR" sz="1200" dirty="0" smtClean="0">
              <a:solidFill>
                <a:schemeClr val="accent1"/>
              </a:solidFill>
            </a:endParaRPr>
          </a:p>
        </p:txBody>
      </p:sp>
      <p:sp>
        <p:nvSpPr>
          <p:cNvPr id="12293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851900" y="6426200"/>
            <a:ext cx="304800" cy="2286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CF8650-E01F-4EBB-926A-8F46413AE82F}" type="slidenum">
              <a:rPr lang="fr-FR" sz="9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z="900" dirty="0" smtClean="0"/>
          </a:p>
        </p:txBody>
      </p:sp>
      <p:cxnSp>
        <p:nvCxnSpPr>
          <p:cNvPr id="12294" name="Connecteur droit 6"/>
          <p:cNvCxnSpPr>
            <a:cxnSpLocks noChangeShapeType="1"/>
          </p:cNvCxnSpPr>
          <p:nvPr/>
        </p:nvCxnSpPr>
        <p:spPr bwMode="auto">
          <a:xfrm>
            <a:off x="971550" y="1484313"/>
            <a:ext cx="50" cy="3672879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203848" y="6426200"/>
            <a:ext cx="4786312" cy="2286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 Narrow" pitchFamily="34" charset="0"/>
                <a:ea typeface="MS PGothic" pitchFamily="34" charset="-128"/>
              </a:rPr>
              <a:t>La matrice de polyvalence : d’un besoin opérationnel à une démarche managériale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879" name="Rectangle 87"/>
          <p:cNvSpPr>
            <a:spLocks noGrp="1" noChangeArrowheads="1"/>
          </p:cNvSpPr>
          <p:nvPr>
            <p:ph type="title"/>
          </p:nvPr>
        </p:nvSpPr>
        <p:spPr>
          <a:xfrm>
            <a:off x="323528" y="38100"/>
            <a:ext cx="8863335" cy="828675"/>
          </a:xfrm>
          <a:noFill/>
          <a:ln/>
        </p:spPr>
        <p:txBody>
          <a:bodyPr lIns="91440" rIns="91440" anchor="ctr"/>
          <a:lstStyle/>
          <a:p>
            <a:r>
              <a:rPr lang="fr-FR" b="1" dirty="0" smtClean="0"/>
              <a:t>CHIFFRES CLES DU GROUPE BNP  PARIBAS</a:t>
            </a:r>
            <a:endParaRPr lang="fr-FR" b="1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748464" y="6453336"/>
            <a:ext cx="219075" cy="185738"/>
          </a:xfrm>
        </p:spPr>
        <p:txBody>
          <a:bodyPr/>
          <a:lstStyle/>
          <a:p>
            <a:fld id="{067F9942-0753-4F71-99D2-AC019F66E17E}" type="slidenum">
              <a:rPr lang="fr-FR" sz="900"/>
              <a:pPr/>
              <a:t>3</a:t>
            </a:fld>
            <a:endParaRPr lang="fr-FR" sz="900" dirty="0"/>
          </a:p>
        </p:txBody>
      </p:sp>
      <p:pic>
        <p:nvPicPr>
          <p:cNvPr id="5153936" name="Picture 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33425" y="1076325"/>
            <a:ext cx="7905750" cy="490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7055296" cy="685800"/>
          </a:xfrm>
        </p:spPr>
        <p:txBody>
          <a:bodyPr/>
          <a:lstStyle/>
          <a:p>
            <a:r>
              <a:rPr lang="fr-FR" dirty="0" smtClean="0"/>
              <a:t>Histoire de la démarche</a:t>
            </a: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203848" y="6426200"/>
            <a:ext cx="4786312" cy="2286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 Narrow" pitchFamily="34" charset="0"/>
                <a:ea typeface="MS PGothic" pitchFamily="34" charset="-128"/>
              </a:rPr>
              <a:t>La matrice de polyvalence : d’un besoin opérationnel à une démarche managériale</a:t>
            </a: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D4E804-ED81-48EC-8165-71EDFB50CD74}" type="slidenum">
              <a:rPr lang="fr-FR"/>
              <a:pPr/>
              <a:t>4</a:t>
            </a:fld>
            <a:endParaRPr lang="fr-FR"/>
          </a:p>
        </p:txBody>
      </p:sp>
      <p:sp>
        <p:nvSpPr>
          <p:cNvPr id="9" name="Organigramme : Processus 8"/>
          <p:cNvSpPr/>
          <p:nvPr/>
        </p:nvSpPr>
        <p:spPr bwMode="auto">
          <a:xfrm>
            <a:off x="3132138" y="1341438"/>
            <a:ext cx="3240087" cy="71913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400" dirty="0">
                <a:latin typeface="Arial" pitchFamily="-110" charset="0"/>
                <a:ea typeface="ＭＳ Ｐゴシック" pitchFamily="-110" charset="-128"/>
                <a:cs typeface="+mn-cs"/>
              </a:rPr>
              <a:t>Prospective et Contrôle de Gestion</a:t>
            </a:r>
          </a:p>
        </p:txBody>
      </p:sp>
      <p:sp>
        <p:nvSpPr>
          <p:cNvPr id="10" name="Organigramme : Processus 9"/>
          <p:cNvSpPr/>
          <p:nvPr/>
        </p:nvSpPr>
        <p:spPr bwMode="auto">
          <a:xfrm>
            <a:off x="323850" y="2924175"/>
            <a:ext cx="1584325" cy="7207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Etudes &amp; Coordination  Effectifs </a:t>
            </a:r>
            <a:r>
              <a:rPr lang="fr-FR" sz="1000" dirty="0" smtClean="0">
                <a:latin typeface="Arial" pitchFamily="-110" charset="0"/>
                <a:ea typeface="ＭＳ Ｐゴシック" pitchFamily="-110" charset="-128"/>
                <a:cs typeface="+mn-cs"/>
              </a:rPr>
              <a:t>Monde</a:t>
            </a:r>
          </a:p>
          <a:p>
            <a:pPr algn="ctr" eaLnBrk="0" hangingPunct="0">
              <a:defRPr/>
            </a:pPr>
            <a:endParaRPr lang="fr-FR" sz="1000" dirty="0">
              <a:latin typeface="Arial" pitchFamily="-110" charset="0"/>
              <a:ea typeface="ＭＳ Ｐゴシック" pitchFamily="-110" charset="-128"/>
              <a:cs typeface="+mn-cs"/>
            </a:endParaRPr>
          </a:p>
          <a:p>
            <a:pPr algn="ctr" eaLnBrk="0" hangingPunct="0">
              <a:defRPr/>
            </a:pPr>
            <a:r>
              <a:rPr lang="fr-FR" sz="1000" dirty="0" smtClean="0">
                <a:latin typeface="Arial" pitchFamily="-110" charset="0"/>
                <a:ea typeface="ＭＳ Ｐゴシック" pitchFamily="-110" charset="-128"/>
                <a:cs typeface="+mn-cs"/>
              </a:rPr>
              <a:t>3 PERSONNES</a:t>
            </a:r>
            <a:endParaRPr lang="fr-FR" sz="1000" dirty="0"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12" name="Organigramme : Processus 11"/>
          <p:cNvSpPr/>
          <p:nvPr/>
        </p:nvSpPr>
        <p:spPr bwMode="auto">
          <a:xfrm>
            <a:off x="2051050" y="2924175"/>
            <a:ext cx="1584325" cy="7207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Etudes, Prospectives &amp; </a:t>
            </a:r>
            <a:r>
              <a:rPr lang="fr-FR" sz="1000" dirty="0" err="1">
                <a:latin typeface="Arial" pitchFamily="-110" charset="0"/>
                <a:ea typeface="ＭＳ Ｐゴシック" pitchFamily="-110" charset="-128"/>
                <a:cs typeface="+mn-cs"/>
              </a:rPr>
              <a:t>Reportings</a:t>
            </a: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fr-FR" sz="1000" dirty="0" smtClean="0">
                <a:latin typeface="Arial" pitchFamily="-110" charset="0"/>
                <a:ea typeface="ＭＳ Ｐゴシック" pitchFamily="-110" charset="-128"/>
                <a:cs typeface="+mn-cs"/>
              </a:rPr>
              <a:t>sociaux</a:t>
            </a:r>
          </a:p>
          <a:p>
            <a:pPr algn="ctr" eaLnBrk="0" hangingPunct="0">
              <a:defRPr/>
            </a:pPr>
            <a:endParaRPr lang="fr-FR" sz="1000" dirty="0">
              <a:latin typeface="Arial" pitchFamily="-110" charset="0"/>
              <a:ea typeface="ＭＳ Ｐゴシック" pitchFamily="-110" charset="-128"/>
              <a:cs typeface="+mn-cs"/>
            </a:endParaRPr>
          </a:p>
          <a:p>
            <a:pPr algn="ctr" eaLnBrk="0" hangingPunct="0">
              <a:defRPr/>
            </a:pPr>
            <a:r>
              <a:rPr lang="fr-FR" sz="1000" dirty="0" smtClean="0">
                <a:latin typeface="Arial" pitchFamily="-110" charset="0"/>
                <a:ea typeface="ＭＳ Ｐゴシック" pitchFamily="-110" charset="-128"/>
                <a:cs typeface="+mn-cs"/>
              </a:rPr>
              <a:t>4 PERSONNES</a:t>
            </a:r>
            <a:endParaRPr lang="fr-FR" sz="1000" dirty="0"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13" name="Organigramme : Processus 12"/>
          <p:cNvSpPr/>
          <p:nvPr/>
        </p:nvSpPr>
        <p:spPr bwMode="auto">
          <a:xfrm>
            <a:off x="3779838" y="2924175"/>
            <a:ext cx="1584325" cy="7207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Simulation et Etudes </a:t>
            </a:r>
            <a:r>
              <a:rPr lang="fr-FR" sz="1000" dirty="0" smtClean="0">
                <a:latin typeface="Arial" pitchFamily="-110" charset="0"/>
                <a:ea typeface="ＭＳ Ｐゴシック" pitchFamily="-110" charset="-128"/>
                <a:cs typeface="+mn-cs"/>
              </a:rPr>
              <a:t>Rémunération</a:t>
            </a:r>
          </a:p>
          <a:p>
            <a:pPr algn="ctr" eaLnBrk="0" hangingPunct="0">
              <a:defRPr/>
            </a:pPr>
            <a:endParaRPr lang="fr-FR" sz="1000" dirty="0">
              <a:latin typeface="Arial" pitchFamily="-110" charset="0"/>
              <a:ea typeface="ＭＳ Ｐゴシック" pitchFamily="-110" charset="-128"/>
              <a:cs typeface="+mn-cs"/>
            </a:endParaRPr>
          </a:p>
          <a:p>
            <a:pPr algn="ctr" eaLnBrk="0" hangingPunct="0">
              <a:defRPr/>
            </a:pPr>
            <a:r>
              <a:rPr lang="fr-FR" sz="1000" dirty="0" smtClean="0">
                <a:latin typeface="Arial" pitchFamily="-110" charset="0"/>
                <a:ea typeface="ＭＳ Ｐゴシック" pitchFamily="-110" charset="-128"/>
                <a:cs typeface="+mn-cs"/>
              </a:rPr>
              <a:t>4 PERSONNES</a:t>
            </a:r>
            <a:endParaRPr lang="fr-FR" sz="1000" dirty="0"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14" name="Organigramme : Processus 13"/>
          <p:cNvSpPr/>
          <p:nvPr/>
        </p:nvSpPr>
        <p:spPr bwMode="auto">
          <a:xfrm>
            <a:off x="5508625" y="2924175"/>
            <a:ext cx="1584325" cy="7207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Contrôle de Gestion </a:t>
            </a:r>
            <a:r>
              <a:rPr lang="fr-FR" sz="1000" dirty="0" smtClean="0">
                <a:latin typeface="Arial" pitchFamily="-110" charset="0"/>
                <a:ea typeface="ＭＳ Ｐゴシック" pitchFamily="-110" charset="-128"/>
                <a:cs typeface="+mn-cs"/>
              </a:rPr>
              <a:t>financier</a:t>
            </a:r>
          </a:p>
          <a:p>
            <a:pPr algn="ctr" eaLnBrk="0" hangingPunct="0">
              <a:defRPr/>
            </a:pPr>
            <a:endParaRPr lang="fr-FR" sz="1000" dirty="0">
              <a:latin typeface="Arial" pitchFamily="-110" charset="0"/>
              <a:ea typeface="ＭＳ Ｐゴシック" pitchFamily="-110" charset="-128"/>
              <a:cs typeface="+mn-cs"/>
            </a:endParaRPr>
          </a:p>
          <a:p>
            <a:pPr algn="ctr" eaLnBrk="0" hangingPunct="0">
              <a:defRPr/>
            </a:pPr>
            <a:r>
              <a:rPr lang="fr-FR" sz="1000" dirty="0" smtClean="0">
                <a:latin typeface="Arial" pitchFamily="-110" charset="0"/>
                <a:ea typeface="ＭＳ Ｐゴシック" pitchFamily="-110" charset="-128"/>
                <a:cs typeface="+mn-cs"/>
              </a:rPr>
              <a:t>3  PERSONNES</a:t>
            </a:r>
            <a:endParaRPr lang="fr-FR" sz="1000" dirty="0"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15" name="Organigramme : Processus 14"/>
          <p:cNvSpPr/>
          <p:nvPr/>
        </p:nvSpPr>
        <p:spPr bwMode="auto">
          <a:xfrm>
            <a:off x="7235825" y="2924175"/>
            <a:ext cx="1584325" cy="7207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Projets </a:t>
            </a:r>
            <a:r>
              <a:rPr lang="fr-FR" sz="1000" dirty="0" smtClean="0">
                <a:latin typeface="Arial" pitchFamily="-110" charset="0"/>
                <a:ea typeface="ＭＳ Ｐゴシック" pitchFamily="-110" charset="-128"/>
                <a:cs typeface="+mn-cs"/>
              </a:rPr>
              <a:t>Outils</a:t>
            </a:r>
          </a:p>
          <a:p>
            <a:pPr algn="ctr" eaLnBrk="0" hangingPunct="0">
              <a:defRPr/>
            </a:pPr>
            <a:endParaRPr lang="fr-FR" sz="1000" dirty="0">
              <a:latin typeface="Arial" pitchFamily="-110" charset="0"/>
              <a:ea typeface="ＭＳ Ｐゴシック" pitchFamily="-110" charset="-128"/>
              <a:cs typeface="+mn-cs"/>
            </a:endParaRPr>
          </a:p>
          <a:p>
            <a:pPr algn="ctr" eaLnBrk="0" hangingPunct="0">
              <a:defRPr/>
            </a:pPr>
            <a:endParaRPr lang="fr-FR" sz="1000" dirty="0" smtClean="0">
              <a:latin typeface="Arial" pitchFamily="-110" charset="0"/>
              <a:ea typeface="ＭＳ Ｐゴシック" pitchFamily="-110" charset="-128"/>
              <a:cs typeface="+mn-cs"/>
            </a:endParaRPr>
          </a:p>
          <a:p>
            <a:pPr algn="ctr" eaLnBrk="0" hangingPunct="0">
              <a:defRPr/>
            </a:pPr>
            <a:r>
              <a:rPr lang="fr-FR" sz="1000" dirty="0" smtClean="0">
                <a:latin typeface="Arial" pitchFamily="-110" charset="0"/>
                <a:ea typeface="ＭＳ Ｐゴシック" pitchFamily="-110" charset="-128"/>
                <a:cs typeface="+mn-cs"/>
              </a:rPr>
              <a:t>1 PERSONNE</a:t>
            </a:r>
            <a:endParaRPr lang="fr-FR" sz="1000" dirty="0"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cxnSp>
        <p:nvCxnSpPr>
          <p:cNvPr id="16395" name="Connecteur droit 21"/>
          <p:cNvCxnSpPr>
            <a:cxnSpLocks noChangeShapeType="1"/>
          </p:cNvCxnSpPr>
          <p:nvPr/>
        </p:nvCxnSpPr>
        <p:spPr bwMode="auto">
          <a:xfrm>
            <a:off x="1042988" y="2492375"/>
            <a:ext cx="6985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6" name="Connecteur droit 25"/>
          <p:cNvCxnSpPr>
            <a:cxnSpLocks noChangeShapeType="1"/>
          </p:cNvCxnSpPr>
          <p:nvPr/>
        </p:nvCxnSpPr>
        <p:spPr bwMode="auto">
          <a:xfrm>
            <a:off x="2771775" y="249237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7" name="Connecteur droit 26"/>
          <p:cNvCxnSpPr>
            <a:cxnSpLocks noChangeShapeType="1"/>
          </p:cNvCxnSpPr>
          <p:nvPr/>
        </p:nvCxnSpPr>
        <p:spPr bwMode="auto">
          <a:xfrm>
            <a:off x="1042988" y="249237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8" name="Connecteur droit 27"/>
          <p:cNvCxnSpPr>
            <a:cxnSpLocks noChangeShapeType="1"/>
          </p:cNvCxnSpPr>
          <p:nvPr/>
        </p:nvCxnSpPr>
        <p:spPr bwMode="auto">
          <a:xfrm>
            <a:off x="8027988" y="249237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9" name="Connecteur droit 28"/>
          <p:cNvCxnSpPr>
            <a:cxnSpLocks noChangeShapeType="1"/>
          </p:cNvCxnSpPr>
          <p:nvPr/>
        </p:nvCxnSpPr>
        <p:spPr bwMode="auto">
          <a:xfrm>
            <a:off x="6227763" y="249237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0" name="Connecteur droit 29"/>
          <p:cNvCxnSpPr>
            <a:cxnSpLocks noChangeShapeType="1"/>
          </p:cNvCxnSpPr>
          <p:nvPr/>
        </p:nvCxnSpPr>
        <p:spPr bwMode="auto">
          <a:xfrm>
            <a:off x="4500563" y="2060575"/>
            <a:ext cx="0" cy="86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à coins arrondis 37"/>
          <p:cNvSpPr/>
          <p:nvPr/>
        </p:nvSpPr>
        <p:spPr bwMode="auto">
          <a:xfrm>
            <a:off x="323850" y="3789363"/>
            <a:ext cx="1584325" cy="1368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r>
              <a:rPr lang="fr-FR" sz="1000"/>
              <a:t>Tableau de bord mondial des effectifs</a:t>
            </a:r>
          </a:p>
          <a:p>
            <a:pPr eaLnBrk="0" hangingPunct="0"/>
            <a:endParaRPr lang="fr-FR" sz="1000"/>
          </a:p>
          <a:p>
            <a:pPr eaLnBrk="0" hangingPunct="0"/>
            <a:r>
              <a:rPr lang="fr-FR" sz="1000"/>
              <a:t>Audit social</a:t>
            </a:r>
          </a:p>
          <a:p>
            <a:pPr eaLnBrk="0" hangingPunct="0"/>
            <a:endParaRPr lang="fr-FR" sz="1000"/>
          </a:p>
          <a:p>
            <a:pPr eaLnBrk="0" hangingPunct="0"/>
            <a:r>
              <a:rPr lang="fr-FR" sz="1000"/>
              <a:t>Référentiels mondiaux</a:t>
            </a:r>
          </a:p>
          <a:p>
            <a:pPr eaLnBrk="0" hangingPunct="0"/>
            <a:r>
              <a:rPr lang="fr-FR" sz="1000"/>
              <a:t>Populations spécifiques</a:t>
            </a: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2051050" y="3789363"/>
            <a:ext cx="1584325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r>
              <a:rPr lang="fr-FR" sz="1000"/>
              <a:t>Bilans sociaux</a:t>
            </a:r>
          </a:p>
          <a:p>
            <a:pPr eaLnBrk="0" hangingPunct="0"/>
            <a:r>
              <a:rPr lang="fr-FR" sz="1000"/>
              <a:t>GPE 4 marchés domestiques</a:t>
            </a:r>
          </a:p>
          <a:p>
            <a:pPr eaLnBrk="0" hangingPunct="0"/>
            <a:r>
              <a:rPr lang="fr-FR" sz="1000"/>
              <a:t>Rapport seniors</a:t>
            </a:r>
          </a:p>
          <a:p>
            <a:pPr eaLnBrk="0" hangingPunct="0"/>
            <a:r>
              <a:rPr lang="fr-FR" sz="1000"/>
              <a:t>Label diversité</a:t>
            </a:r>
          </a:p>
          <a:p>
            <a:pPr eaLnBrk="0" hangingPunct="0"/>
            <a:r>
              <a:rPr lang="fr-FR" sz="1000"/>
              <a:t>RSE</a:t>
            </a:r>
          </a:p>
          <a:p>
            <a:pPr eaLnBrk="0" hangingPunct="0"/>
            <a:endParaRPr lang="fr-FR" sz="1000"/>
          </a:p>
        </p:txBody>
      </p:sp>
      <p:sp>
        <p:nvSpPr>
          <p:cNvPr id="40" name="Rectangle à coins arrondis 39"/>
          <p:cNvSpPr/>
          <p:nvPr/>
        </p:nvSpPr>
        <p:spPr bwMode="auto">
          <a:xfrm>
            <a:off x="3779838" y="3789363"/>
            <a:ext cx="1584325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Cadrages budgétaires</a:t>
            </a:r>
          </a:p>
          <a:p>
            <a:pPr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Support NAO et accords salariaux</a:t>
            </a:r>
          </a:p>
          <a:p>
            <a:pPr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Benchmarks</a:t>
            </a:r>
          </a:p>
          <a:p>
            <a:pPr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Etude charges sociales</a:t>
            </a:r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5508625" y="3789363"/>
            <a:ext cx="1584325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Budget </a:t>
            </a:r>
          </a:p>
          <a:p>
            <a:pPr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Suivi des effectifs et des frais de gestion</a:t>
            </a:r>
          </a:p>
          <a:p>
            <a:pPr eaLnBrk="0" hangingPunct="0">
              <a:defRPr/>
            </a:pPr>
            <a:r>
              <a:rPr lang="fr-FR" sz="1000" dirty="0">
                <a:latin typeface="Arial" pitchFamily="-110" charset="0"/>
                <a:ea typeface="ＭＳ Ｐゴシック" pitchFamily="-110" charset="-128"/>
                <a:cs typeface="+mn-cs"/>
              </a:rPr>
              <a:t>Allocation et facturation</a:t>
            </a:r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395288" y="5300663"/>
            <a:ext cx="1512887" cy="7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Comex BNPP</a:t>
            </a:r>
          </a:p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Pôles</a:t>
            </a:r>
          </a:p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Filiales</a:t>
            </a:r>
          </a:p>
        </p:txBody>
      </p:sp>
      <p:sp>
        <p:nvSpPr>
          <p:cNvPr id="44" name="Rectangle à coins arrondis 43"/>
          <p:cNvSpPr/>
          <p:nvPr/>
        </p:nvSpPr>
        <p:spPr bwMode="auto">
          <a:xfrm>
            <a:off x="2051050" y="5300663"/>
            <a:ext cx="1512888" cy="801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Comex BNPP</a:t>
            </a:r>
          </a:p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Filiales</a:t>
            </a:r>
          </a:p>
          <a:p>
            <a:pPr eaLnBrk="0" hangingPunct="0">
              <a:defRPr/>
            </a:pPr>
            <a:r>
              <a:rPr lang="fr-FR" sz="1200" dirty="0" smtClean="0">
                <a:latin typeface="Arial" pitchFamily="-110" charset="0"/>
                <a:ea typeface="ＭＳ Ｐゴシック" pitchFamily="-110" charset="-128"/>
                <a:cs typeface="+mn-cs"/>
              </a:rPr>
              <a:t>Externes</a:t>
            </a:r>
            <a:endParaRPr lang="fr-FR" sz="1200" dirty="0"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45" name="Rectangle à coins arrondis 44"/>
          <p:cNvSpPr/>
          <p:nvPr/>
        </p:nvSpPr>
        <p:spPr bwMode="auto">
          <a:xfrm>
            <a:off x="3779838" y="5300663"/>
            <a:ext cx="1512887" cy="801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RHG</a:t>
            </a:r>
          </a:p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Pôles et Fonctions</a:t>
            </a:r>
          </a:p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IRP</a:t>
            </a:r>
          </a:p>
        </p:txBody>
      </p:sp>
      <p:sp>
        <p:nvSpPr>
          <p:cNvPr id="46" name="Rectangle à coins arrondis 45"/>
          <p:cNvSpPr/>
          <p:nvPr/>
        </p:nvSpPr>
        <p:spPr bwMode="auto">
          <a:xfrm>
            <a:off x="5508625" y="5300663"/>
            <a:ext cx="1511300" cy="801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RHG</a:t>
            </a:r>
          </a:p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Pôles et Fonctions</a:t>
            </a:r>
          </a:p>
          <a:p>
            <a:pPr eaLnBrk="0" hangingPunct="0">
              <a:defRPr/>
            </a:pPr>
            <a:r>
              <a:rPr lang="fr-FR" sz="1200" dirty="0">
                <a:latin typeface="Arial" pitchFamily="-110" charset="0"/>
                <a:ea typeface="ＭＳ Ｐゴシック" pitchFamily="-110" charset="-128"/>
                <a:cs typeface="+mn-cs"/>
              </a:rPr>
              <a:t>Filiales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79388" y="152400"/>
            <a:ext cx="6983412" cy="685800"/>
          </a:xfrm>
        </p:spPr>
        <p:txBody>
          <a:bodyPr/>
          <a:lstStyle/>
          <a:p>
            <a:pPr marL="342900" indent="-342900"/>
            <a:r>
              <a:rPr lang="fr-FR" dirty="0" smtClean="0"/>
              <a:t>Histoire de la démarche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107950" y="1052736"/>
            <a:ext cx="8856663" cy="1440160"/>
          </a:xfrm>
          <a:ln>
            <a:solidFill>
              <a:srgbClr val="FFC000"/>
            </a:solidFill>
          </a:ln>
        </p:spPr>
        <p:txBody>
          <a:bodyPr/>
          <a:lstStyle/>
          <a:p>
            <a:pPr marL="342900" lvl="1" indent="-342900">
              <a:buClr>
                <a:srgbClr val="69CAFB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rgbClr val="000000"/>
                </a:solidFill>
              </a:rPr>
              <a:t>Saisir l’opportunité du rapprochement d’équipe pour</a:t>
            </a:r>
          </a:p>
          <a:p>
            <a:pPr lvl="1">
              <a:spcBef>
                <a:spcPts val="600"/>
              </a:spcBef>
              <a:defRPr/>
            </a:pPr>
            <a:r>
              <a:rPr lang="fr-FR" sz="1400" dirty="0" smtClean="0">
                <a:cs typeface="+mn-cs"/>
              </a:rPr>
              <a:t>Réfléchir sur l’organisation cible de l’équipe et aux difficultés rencontrées</a:t>
            </a:r>
          </a:p>
          <a:p>
            <a:pPr lvl="1">
              <a:spcBef>
                <a:spcPts val="600"/>
              </a:spcBef>
              <a:defRPr/>
            </a:pPr>
            <a:r>
              <a:rPr lang="fr-FR" sz="1400" dirty="0" smtClean="0">
                <a:cs typeface="+mn-cs"/>
              </a:rPr>
              <a:t>En associant les managers d’équipes pour créer un dynamique d’équipe (team building)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Appel à l’équipe de Consulting interne (juillet 2011) </a:t>
            </a:r>
          </a:p>
          <a:p>
            <a:pPr lvl="1"/>
            <a:r>
              <a:rPr lang="fr-FR" sz="1200" dirty="0" smtClean="0">
                <a:solidFill>
                  <a:srgbClr val="000000"/>
                </a:solidFill>
              </a:rPr>
              <a:t>Ateliers de réflexion entre managers</a:t>
            </a:r>
            <a:endParaRPr lang="fr-FR" sz="1200" dirty="0" smtClean="0"/>
          </a:p>
        </p:txBody>
      </p:sp>
      <p:sp>
        <p:nvSpPr>
          <p:cNvPr id="17412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 Narrow" pitchFamily="34" charset="0"/>
                <a:ea typeface="MS PGothic" pitchFamily="34" charset="-128"/>
              </a:rPr>
              <a:t>La matrice de polyvalence : d’un besoin opérationnel à une démarche managériale</a:t>
            </a:r>
          </a:p>
        </p:txBody>
      </p:sp>
      <p:sp>
        <p:nvSpPr>
          <p:cNvPr id="1741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D52B87-E823-40D3-BE98-43FD91DD38D8}" type="slidenum">
              <a:rPr lang="fr-FR" sz="900"/>
              <a:pPr/>
              <a:t>5</a:t>
            </a:fld>
            <a:endParaRPr lang="fr-FR" sz="900" dirty="0"/>
          </a:p>
        </p:txBody>
      </p:sp>
      <p:sp>
        <p:nvSpPr>
          <p:cNvPr id="19462" name="Flèche vers le bas 5"/>
          <p:cNvSpPr>
            <a:spLocks noChangeArrowheads="1"/>
          </p:cNvSpPr>
          <p:nvPr/>
        </p:nvSpPr>
        <p:spPr bwMode="auto">
          <a:xfrm>
            <a:off x="2195513" y="2492449"/>
            <a:ext cx="720725" cy="144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 sz="240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07950" y="2636391"/>
            <a:ext cx="8856663" cy="9366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Clr>
                <a:srgbClr val="69CAFB"/>
              </a:buClr>
              <a:buFont typeface="Wingdings" pitchFamily="2" charset="2"/>
              <a:buChar char="v"/>
              <a:defRPr/>
            </a:pPr>
            <a:r>
              <a:rPr lang="fr-FR" sz="1400" b="1" kern="0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Résultats </a:t>
            </a:r>
            <a:r>
              <a:rPr lang="fr-FR" sz="1400" b="1" kern="0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de cette mission</a:t>
            </a:r>
            <a:endParaRPr lang="fr-FR" sz="1400" b="1" kern="0" dirty="0">
              <a:solidFill>
                <a:srgbClr val="000000"/>
              </a:solidFill>
              <a:latin typeface="Arial Narrow" pitchFamily="34" charset="0"/>
              <a:cs typeface="+mn-cs"/>
            </a:endParaRPr>
          </a:p>
          <a:p>
            <a:pPr marL="742950" lvl="1" indent="-285750" eaLnBrk="0" hangingPunct="0"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ü"/>
              <a:defRPr/>
            </a:pPr>
            <a:r>
              <a:rPr lang="fr-FR" sz="1400" kern="0" dirty="0">
                <a:latin typeface="+mn-lt"/>
                <a:cs typeface="+mn-cs"/>
              </a:rPr>
              <a:t>Livrables </a:t>
            </a:r>
            <a:r>
              <a:rPr lang="fr-FR" sz="1400" kern="0" dirty="0" smtClean="0">
                <a:latin typeface="+mn-lt"/>
                <a:cs typeface="+mn-cs"/>
              </a:rPr>
              <a:t>réalisés: Organisation cible, identification des difficultés rencontrées et proposition de pistes </a:t>
            </a:r>
            <a:r>
              <a:rPr lang="fr-FR" sz="1400" kern="0" dirty="0">
                <a:latin typeface="+mn-lt"/>
                <a:cs typeface="+mn-cs"/>
              </a:rPr>
              <a:t>de </a:t>
            </a:r>
            <a:r>
              <a:rPr lang="fr-FR" sz="1400" kern="0" dirty="0" smtClean="0">
                <a:latin typeface="+mn-lt"/>
                <a:cs typeface="+mn-cs"/>
              </a:rPr>
              <a:t>solutions</a:t>
            </a:r>
            <a:endParaRPr lang="fr-FR" sz="1400" kern="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ü"/>
              <a:defRPr/>
            </a:pPr>
            <a:r>
              <a:rPr lang="fr-FR" sz="1400" b="1" kern="0" dirty="0">
                <a:latin typeface="+mn-lt"/>
                <a:cs typeface="+mn-cs"/>
              </a:rPr>
              <a:t>Véritable</a:t>
            </a:r>
            <a:r>
              <a:rPr lang="fr-FR" sz="1400" kern="0" dirty="0">
                <a:latin typeface="+mn-lt"/>
                <a:cs typeface="+mn-cs"/>
              </a:rPr>
              <a:t> </a:t>
            </a:r>
            <a:r>
              <a:rPr lang="fr-FR" sz="1400" b="1" kern="0" dirty="0">
                <a:latin typeface="+mn-lt"/>
                <a:cs typeface="+mn-cs"/>
              </a:rPr>
              <a:t>dynamique </a:t>
            </a:r>
            <a:r>
              <a:rPr lang="fr-FR" sz="1400" b="1" kern="0" dirty="0" smtClean="0">
                <a:latin typeface="+mn-lt"/>
                <a:cs typeface="+mn-cs"/>
              </a:rPr>
              <a:t>d’échanges et relation de confiance</a:t>
            </a:r>
            <a:endParaRPr lang="fr-FR" sz="1400" b="1" kern="0" dirty="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950" y="3933056"/>
            <a:ext cx="8856663" cy="30797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180975" lvl="1" indent="-180975" eaLnBrk="0" hangingPunct="0">
              <a:spcBef>
                <a:spcPts val="600"/>
              </a:spcBef>
              <a:buClr>
                <a:srgbClr val="595959"/>
              </a:buClr>
              <a:buFont typeface="Arial" charset="0"/>
              <a:buChar char="•"/>
            </a:pPr>
            <a:r>
              <a:rPr lang="fr-FR" sz="1400" b="1" dirty="0">
                <a:latin typeface="Arial Narrow" pitchFamily="34" charset="0"/>
              </a:rPr>
              <a:t>Le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b="1" dirty="0">
                <a:latin typeface="Arial Narrow" pitchFamily="34" charset="0"/>
              </a:rPr>
              <a:t>manque de back up ressort comme la difficulté n°1 pour </a:t>
            </a:r>
            <a:r>
              <a:rPr lang="fr-FR" sz="1400" b="1" dirty="0" smtClean="0">
                <a:latin typeface="Arial Narrow" pitchFamily="34" charset="0"/>
              </a:rPr>
              <a:t>tous les managers d’équipes</a:t>
            </a:r>
            <a:endParaRPr lang="fr-FR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2" name="Flèche vers le bas 11"/>
          <p:cNvSpPr>
            <a:spLocks noChangeArrowheads="1"/>
          </p:cNvSpPr>
          <p:nvPr/>
        </p:nvSpPr>
        <p:spPr bwMode="auto">
          <a:xfrm>
            <a:off x="2195513" y="3645024"/>
            <a:ext cx="72072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 sz="2400"/>
          </a:p>
        </p:txBody>
      </p:sp>
      <p:sp>
        <p:nvSpPr>
          <p:cNvPr id="14" name="Rectangle 13"/>
          <p:cNvSpPr/>
          <p:nvPr/>
        </p:nvSpPr>
        <p:spPr>
          <a:xfrm>
            <a:off x="107950" y="4705399"/>
            <a:ext cx="8856663" cy="52322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180975" lvl="1" indent="-180975" eaLnBrk="0" hangingPunct="0">
              <a:spcBef>
                <a:spcPts val="600"/>
              </a:spcBef>
              <a:buClr>
                <a:srgbClr val="595959"/>
              </a:buClr>
              <a:buFont typeface="Arial" charset="0"/>
              <a:buChar char="•"/>
            </a:pPr>
            <a:r>
              <a:rPr lang="fr-FR" sz="1400" b="1" dirty="0">
                <a:solidFill>
                  <a:srgbClr val="000000"/>
                </a:solidFill>
                <a:latin typeface="Arial Narrow" pitchFamily="34" charset="0"/>
              </a:rPr>
              <a:t>Proposition GHR Consulting : </a:t>
            </a:r>
            <a:r>
              <a:rPr 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Matrice </a:t>
            </a:r>
            <a:r>
              <a:rPr lang="fr-FR" sz="1400" b="1" dirty="0">
                <a:solidFill>
                  <a:srgbClr val="000000"/>
                </a:solidFill>
                <a:latin typeface="Arial Narrow" pitchFamily="34" charset="0"/>
              </a:rPr>
              <a:t>de polyvalence</a:t>
            </a:r>
            <a:r>
              <a:rPr lang="fr-FR" sz="14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permet de répondre aux besoins des managers et totalement </a:t>
            </a:r>
            <a:r>
              <a:rPr lang="fr-FR" sz="1400" b="1" dirty="0">
                <a:solidFill>
                  <a:srgbClr val="000000"/>
                </a:solidFill>
                <a:latin typeface="Arial Narrow" pitchFamily="34" charset="0"/>
              </a:rPr>
              <a:t>à la main de </a:t>
            </a:r>
            <a:r>
              <a:rPr 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l’équipe</a:t>
            </a:r>
            <a:endParaRPr 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" name="Flèche vers le bas 16"/>
          <p:cNvSpPr>
            <a:spLocks noChangeArrowheads="1"/>
          </p:cNvSpPr>
          <p:nvPr/>
        </p:nvSpPr>
        <p:spPr bwMode="auto">
          <a:xfrm>
            <a:off x="2195513" y="4488805"/>
            <a:ext cx="72072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 animBg="1"/>
      <p:bldP spid="19462" grpId="0" animBg="1"/>
      <p:bldP spid="7" grpId="0" build="allAtOnce" animBg="1"/>
      <p:bldP spid="11" grpId="0" build="allAtOnce" animBg="1"/>
      <p:bldP spid="12" grpId="0" animBg="1"/>
      <p:bldP spid="14" grpId="0" build="allAtOnce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matrice de polyvalence : Réaction du métier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413" y="2420938"/>
            <a:ext cx="1895475" cy="1082675"/>
          </a:xfrm>
          <a:solidFill>
            <a:schemeClr val="accent5"/>
          </a:solidFill>
        </p:spPr>
        <p:txBody>
          <a:bodyPr anchor="ctr"/>
          <a:lstStyle/>
          <a:p>
            <a:pPr marL="457200" indent="-457200" algn="ctr">
              <a:buFont typeface="Wingdings" pitchFamily="2" charset="2"/>
              <a:buNone/>
              <a:defRPr/>
            </a:pPr>
            <a:r>
              <a:rPr lang="fr-FR" sz="1600" dirty="0" smtClean="0"/>
              <a:t>Opérationnel</a:t>
            </a:r>
            <a:endParaRPr lang="fr-FR" sz="1600" dirty="0"/>
          </a:p>
        </p:txBody>
      </p:sp>
      <p:sp>
        <p:nvSpPr>
          <p:cNvPr id="13316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 Narrow" pitchFamily="34" charset="0"/>
                <a:ea typeface="MS PGothic" pitchFamily="34" charset="-128"/>
              </a:rPr>
              <a:t>La matrice de polyvalence : d’un besoin opérationnel à une démarche managériale</a:t>
            </a:r>
          </a:p>
        </p:txBody>
      </p:sp>
      <p:sp>
        <p:nvSpPr>
          <p:cNvPr id="1331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0BA672-7B87-45B6-80EA-B2DB23BC00D2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643438" y="2565400"/>
            <a:ext cx="1895475" cy="10826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0" hangingPunct="0">
              <a:spcBef>
                <a:spcPct val="20000"/>
              </a:spcBef>
              <a:buClr>
                <a:srgbClr val="69CAFB"/>
              </a:buClr>
              <a:buFont typeface="Wingdings" pitchFamily="2" charset="2"/>
              <a:buNone/>
              <a:defRPr/>
            </a:pPr>
            <a:r>
              <a:rPr lang="fr-FR" sz="1600" b="1" kern="0" dirty="0">
                <a:latin typeface="+mn-lt"/>
                <a:cs typeface="+mn-cs"/>
              </a:rPr>
              <a:t>Back up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732588" y="1125538"/>
            <a:ext cx="1895475" cy="1082675"/>
          </a:xfrm>
          <a:prstGeom prst="rect">
            <a:avLst/>
          </a:prstGeom>
          <a:solidFill>
            <a:srgbClr val="46EC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0" hangingPunct="0">
              <a:spcBef>
                <a:spcPct val="20000"/>
              </a:spcBef>
              <a:buClr>
                <a:srgbClr val="69CAFB"/>
              </a:buClr>
              <a:buFont typeface="Wingdings" pitchFamily="2" charset="2"/>
              <a:buNone/>
              <a:defRPr/>
            </a:pPr>
            <a:r>
              <a:rPr lang="fr-FR" sz="1600" b="1" kern="0" dirty="0">
                <a:latin typeface="+mn-lt"/>
                <a:cs typeface="+mn-cs"/>
              </a:rPr>
              <a:t>Standard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95288" y="1125538"/>
            <a:ext cx="1897062" cy="1082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0" hangingPunct="0">
              <a:spcBef>
                <a:spcPct val="20000"/>
              </a:spcBef>
              <a:buClr>
                <a:srgbClr val="69CAFB"/>
              </a:buClr>
              <a:buFont typeface="Wingdings" pitchFamily="2" charset="2"/>
              <a:buNone/>
              <a:defRPr/>
            </a:pPr>
            <a:r>
              <a:rPr lang="fr-FR" sz="1600" b="1" kern="0" dirty="0">
                <a:latin typeface="+mn-lt"/>
                <a:cs typeface="+mn-cs"/>
              </a:rPr>
              <a:t>Outil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6732588" y="2492375"/>
            <a:ext cx="1895475" cy="1082675"/>
          </a:xfrm>
          <a:prstGeom prst="rect">
            <a:avLst/>
          </a:prstGeom>
          <a:solidFill>
            <a:srgbClr val="46EC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0" hangingPunct="0">
              <a:spcBef>
                <a:spcPct val="20000"/>
              </a:spcBef>
              <a:buClr>
                <a:srgbClr val="69CAFB"/>
              </a:buClr>
              <a:buFont typeface="Wingdings" pitchFamily="2" charset="2"/>
              <a:buNone/>
              <a:defRPr/>
            </a:pPr>
            <a:r>
              <a:rPr lang="fr-FR" sz="1600" b="1" kern="0" dirty="0">
                <a:latin typeface="+mn-lt"/>
                <a:cs typeface="+mn-cs"/>
              </a:rPr>
              <a:t>Traditionnel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411413" y="1125538"/>
            <a:ext cx="1897062" cy="1082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0" hangingPunct="0">
              <a:spcBef>
                <a:spcPct val="20000"/>
              </a:spcBef>
              <a:buClr>
                <a:srgbClr val="69CAFB"/>
              </a:buClr>
              <a:buFont typeface="Wingdings" pitchFamily="2" charset="2"/>
              <a:buNone/>
              <a:defRPr/>
            </a:pPr>
            <a:r>
              <a:rPr lang="fr-FR" sz="1600" b="1" kern="0" dirty="0">
                <a:latin typeface="+mn-lt"/>
                <a:cs typeface="+mn-cs"/>
              </a:rPr>
              <a:t>Production 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95288" y="2420938"/>
            <a:ext cx="1897062" cy="1082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0" hangingPunct="0">
              <a:spcBef>
                <a:spcPct val="20000"/>
              </a:spcBef>
              <a:buClr>
                <a:srgbClr val="69CAFB"/>
              </a:buClr>
              <a:buFont typeface="Wingdings" pitchFamily="2" charset="2"/>
              <a:buNone/>
              <a:defRPr/>
            </a:pPr>
            <a:r>
              <a:rPr lang="fr-FR" sz="1600" b="1" kern="0" dirty="0">
                <a:latin typeface="+mn-lt"/>
                <a:cs typeface="+mn-cs"/>
              </a:rPr>
              <a:t>Usine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4643438" y="3716338"/>
            <a:ext cx="1895475" cy="10826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69CAFB"/>
              </a:buClr>
              <a:buFont typeface="Wingdings" pitchFamily="2" charset="2"/>
              <a:buNone/>
            </a:pPr>
            <a:r>
              <a:rPr lang="fr-FR" sz="1600" b="1">
                <a:latin typeface="Arial Narrow" pitchFamily="34" charset="0"/>
              </a:rPr>
              <a:t>Sécurisation de l’activité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5288" y="3716338"/>
            <a:ext cx="1944687" cy="10810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69CAFB"/>
              </a:buClr>
              <a:defRPr/>
            </a:pPr>
            <a:r>
              <a:rPr lang="fr-FR" sz="1600" b="1" kern="0" dirty="0">
                <a:latin typeface="+mn-lt"/>
                <a:cs typeface="+mn-cs"/>
              </a:rPr>
              <a:t>Savoir faire /Compétences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95288" y="4868863"/>
            <a:ext cx="1944687" cy="10795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0" hangingPunct="0">
              <a:spcBef>
                <a:spcPct val="20000"/>
              </a:spcBef>
              <a:buClr>
                <a:srgbClr val="69CAFB"/>
              </a:buClr>
              <a:defRPr/>
            </a:pPr>
            <a:r>
              <a:rPr lang="fr-FR" sz="1600" b="1" kern="0" dirty="0">
                <a:latin typeface="+mn-lt"/>
                <a:cs typeface="+mn-cs"/>
              </a:rPr>
              <a:t>Formations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87824" y="5301208"/>
            <a:ext cx="5944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Craintes du Métier : Comment cet outil peut-il répondre aux besoins </a:t>
            </a:r>
          </a:p>
          <a:p>
            <a:r>
              <a:rPr lang="fr-FR" dirty="0" smtClean="0"/>
              <a:t>Peur de faire retomber la dynamique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 animBg="1"/>
      <p:bldP spid="8" grpId="0" build="allAtOnce" animBg="1"/>
      <p:bldP spid="9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6" grpId="0" build="allAtOnce" animBg="1"/>
      <p:bldP spid="17" grpId="0" build="allAtOnce" animBg="1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7849567" cy="685800"/>
          </a:xfrm>
        </p:spPr>
        <p:txBody>
          <a:bodyPr/>
          <a:lstStyle/>
          <a:p>
            <a:r>
              <a:rPr lang="fr-FR" b="1" dirty="0" smtClean="0">
                <a:solidFill>
                  <a:srgbClr val="000000"/>
                </a:solidFill>
              </a:rPr>
              <a:t>… mais la matrice de polyvalence : ce n’est pas que ce livrable final….!!!</a:t>
            </a:r>
          </a:p>
        </p:txBody>
      </p:sp>
      <p:sp>
        <p:nvSpPr>
          <p:cNvPr id="14340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851900" y="6440760"/>
            <a:ext cx="304800" cy="2286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56463-20BA-4130-BD0F-99FB41E51F7F}" type="slidenum">
              <a:rPr lang="fr-FR" sz="9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z="900" dirty="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720"/>
            <a:ext cx="87137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égende à une bordure 3 6"/>
          <p:cNvSpPr/>
          <p:nvPr/>
        </p:nvSpPr>
        <p:spPr bwMode="auto">
          <a:xfrm>
            <a:off x="6372200" y="5661025"/>
            <a:ext cx="2771775" cy="431800"/>
          </a:xfrm>
          <a:prstGeom prst="accentCallout3">
            <a:avLst>
              <a:gd name="adj1" fmla="val 45961"/>
              <a:gd name="adj2" fmla="val 171"/>
              <a:gd name="adj3" fmla="val 45961"/>
              <a:gd name="adj4" fmla="val -9297"/>
              <a:gd name="adj5" fmla="val 33484"/>
              <a:gd name="adj6" fmla="val -13849"/>
              <a:gd name="adj7" fmla="val -887262"/>
              <a:gd name="adj8" fmla="val -58234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0" charset="-128"/>
              </a:rPr>
              <a:t>Couverture actuelle : Nb de personnes ayant un niveau de connaissance au moins égal au niveau minimum requis pour l’activité</a:t>
            </a:r>
          </a:p>
        </p:txBody>
      </p:sp>
      <p:sp>
        <p:nvSpPr>
          <p:cNvPr id="15" name="Légende à une bordure 1 14"/>
          <p:cNvSpPr/>
          <p:nvPr/>
        </p:nvSpPr>
        <p:spPr bwMode="auto">
          <a:xfrm>
            <a:off x="6372200" y="6122988"/>
            <a:ext cx="2771800" cy="474364"/>
          </a:xfrm>
          <a:prstGeom prst="accentCallout1">
            <a:avLst>
              <a:gd name="adj1" fmla="val 18750"/>
              <a:gd name="adj2" fmla="val -8333"/>
              <a:gd name="adj3" fmla="val -898445"/>
              <a:gd name="adj4" fmla="val -126059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0" charset="-128"/>
              </a:rPr>
              <a:t>Niveau de connaissance déterminé d’un commun accord, </a:t>
            </a:r>
            <a:r>
              <a:rPr lang="fr-F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0" charset="-128"/>
              </a:rPr>
              <a:t>lors </a:t>
            </a: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0" charset="-128"/>
              </a:rPr>
              <a:t>d’un entretien collaborateur/manager</a:t>
            </a:r>
          </a:p>
        </p:txBody>
      </p:sp>
      <p:sp>
        <p:nvSpPr>
          <p:cNvPr id="13" name="Légende encadrée avec une bordure 3 12"/>
          <p:cNvSpPr/>
          <p:nvPr/>
        </p:nvSpPr>
        <p:spPr bwMode="auto">
          <a:xfrm>
            <a:off x="2915816" y="6237560"/>
            <a:ext cx="2808312" cy="431800"/>
          </a:xfrm>
          <a:prstGeom prst="accentBorderCallout3">
            <a:avLst>
              <a:gd name="adj1" fmla="val 18750"/>
              <a:gd name="adj2" fmla="val 1172"/>
              <a:gd name="adj3" fmla="val 15738"/>
              <a:gd name="adj4" fmla="val 1587"/>
              <a:gd name="adj5" fmla="val -177998"/>
              <a:gd name="adj6" fmla="val 50479"/>
              <a:gd name="adj7" fmla="val -166595"/>
              <a:gd name="adj8" fmla="val 7683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0" charset="-128"/>
              </a:rPr>
              <a:t>Si &lt; 50% : Risque de ne pas pouvoir assurer la même qualité de service tout au long de l’année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79388" y="152400"/>
            <a:ext cx="8280400" cy="685800"/>
          </a:xfrm>
        </p:spPr>
        <p:txBody>
          <a:bodyPr/>
          <a:lstStyle/>
          <a:p>
            <a:r>
              <a:rPr lang="fr-FR" b="1" dirty="0" smtClean="0"/>
              <a:t>…C’est surtout une méthodologie qui provoque à chaque étape un questionnement et des échanges sur l’activité et les compétences…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15363" name="Espace réservé du contenu 14"/>
          <p:cNvSpPr>
            <a:spLocks noGrp="1"/>
          </p:cNvSpPr>
          <p:nvPr>
            <p:ph idx="1"/>
          </p:nvPr>
        </p:nvSpPr>
        <p:spPr>
          <a:xfrm>
            <a:off x="107950" y="1268761"/>
            <a:ext cx="4535488" cy="280342"/>
          </a:xfrm>
          <a:ln>
            <a:solidFill>
              <a:srgbClr val="00B050"/>
            </a:solidFill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fr-FR" sz="1400" dirty="0" smtClean="0"/>
              <a:t>Déterminer Couverture actuelle</a:t>
            </a:r>
          </a:p>
        </p:txBody>
      </p:sp>
      <p:sp>
        <p:nvSpPr>
          <p:cNvPr id="1536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052888" y="7016824"/>
            <a:ext cx="4786312" cy="2286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latin typeface="Arial Narrow" pitchFamily="34" charset="0"/>
                <a:ea typeface="MS PGothic" pitchFamily="34" charset="-128"/>
              </a:rPr>
              <a:t>GHR Consulting</a:t>
            </a:r>
          </a:p>
        </p:txBody>
      </p:sp>
      <p:sp>
        <p:nvSpPr>
          <p:cNvPr id="1536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851900" y="7016824"/>
            <a:ext cx="304800" cy="228600"/>
          </a:xfrm>
          <a:noFill/>
        </p:spPr>
        <p:txBody>
          <a:bodyPr/>
          <a:lstStyle/>
          <a:p>
            <a:fld id="{1A357BD0-5D85-4870-9CF5-1D5FD317EA9C}" type="slidenum">
              <a:rPr lang="fr-FR"/>
              <a:pPr/>
              <a:t>8</a:t>
            </a:fld>
            <a:endParaRPr lang="fr-FR"/>
          </a:p>
        </p:txBody>
      </p:sp>
      <p:graphicFrame>
        <p:nvGraphicFramePr>
          <p:cNvPr id="21" name="Diagramme 20"/>
          <p:cNvGraphicFramePr/>
          <p:nvPr/>
        </p:nvGraphicFramePr>
        <p:xfrm>
          <a:off x="144016" y="1414585"/>
          <a:ext cx="9036496" cy="202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ce réservé du contenu 14"/>
          <p:cNvSpPr txBox="1">
            <a:spLocks/>
          </p:cNvSpPr>
          <p:nvPr/>
        </p:nvSpPr>
        <p:spPr bwMode="auto">
          <a:xfrm>
            <a:off x="4716463" y="1268760"/>
            <a:ext cx="4213225" cy="2851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69CAFB"/>
              </a:buClr>
              <a:buFont typeface="Wingdings" pitchFamily="2" charset="2"/>
              <a:buNone/>
              <a:defRPr/>
            </a:pPr>
            <a:r>
              <a:rPr lang="fr-FR" sz="1400" b="1" kern="0" dirty="0" smtClean="0">
                <a:latin typeface="+mn-lt"/>
                <a:cs typeface="+mn-cs"/>
              </a:rPr>
              <a:t>Cibles et  plan </a:t>
            </a:r>
            <a:r>
              <a:rPr lang="fr-FR" sz="1400" b="1" kern="0" dirty="0">
                <a:latin typeface="+mn-lt"/>
                <a:cs typeface="+mn-cs"/>
              </a:rPr>
              <a:t>d’actions pour </a:t>
            </a:r>
            <a:r>
              <a:rPr lang="fr-FR" sz="1400" b="1" kern="0" dirty="0" smtClean="0">
                <a:latin typeface="+mn-lt"/>
                <a:cs typeface="+mn-cs"/>
              </a:rPr>
              <a:t> l’atteindre</a:t>
            </a:r>
            <a:endParaRPr lang="fr-FR" sz="1400" b="1" kern="0" dirty="0">
              <a:latin typeface="+mn-lt"/>
              <a:cs typeface="+mn-cs"/>
            </a:endParaRPr>
          </a:p>
        </p:txBody>
      </p:sp>
      <p:sp>
        <p:nvSpPr>
          <p:cNvPr id="11" name="Flèche courbée vers la droite 10"/>
          <p:cNvSpPr/>
          <p:nvPr/>
        </p:nvSpPr>
        <p:spPr bwMode="auto">
          <a:xfrm>
            <a:off x="323528" y="3356992"/>
            <a:ext cx="720080" cy="864096"/>
          </a:xfrm>
          <a:prstGeom prst="curv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75656" y="4509120"/>
            <a:ext cx="2016224" cy="79208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Pilotage de l’activité</a:t>
            </a:r>
            <a:endParaRPr kumimoji="0" lang="fr-FR" b="0" i="0" u="none" strike="noStrike" cap="none" normalizeH="0" baseline="0" dirty="0">
              <a:ln>
                <a:noFill/>
              </a:ln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07904" y="4509120"/>
            <a:ext cx="2016224" cy="79208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fr-FR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Développement des collaborateurs</a:t>
            </a:r>
            <a:endParaRPr lang="fr-FR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8144" y="4509120"/>
            <a:ext cx="2016224" cy="79208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Esprit d’équipe</a:t>
            </a:r>
            <a:r>
              <a:rPr kumimoji="0" lang="fr-FR" b="0" i="0" u="none" strike="noStrike" cap="none" normalizeH="0" dirty="0" smtClean="0">
                <a:ln>
                  <a:noFill/>
                </a:ln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&amp;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Interactivité</a:t>
            </a:r>
            <a:endParaRPr kumimoji="0" lang="fr-FR" b="0" i="0" u="none" strike="noStrike" cap="none" normalizeH="0" baseline="0" dirty="0">
              <a:ln>
                <a:noFill/>
              </a:ln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87624" y="4005064"/>
            <a:ext cx="7344816" cy="151216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La matrice de polyvalence accompagne la démarche managériale</a:t>
            </a:r>
            <a:endParaRPr kumimoji="0" lang="fr-FR" b="0" i="0" u="none" strike="noStrike" cap="none" normalizeH="0" baseline="0" dirty="0">
              <a:ln>
                <a:noFill/>
              </a:ln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" name="Flèche courbée vers la gauche 18"/>
          <p:cNvSpPr/>
          <p:nvPr/>
        </p:nvSpPr>
        <p:spPr bwMode="auto">
          <a:xfrm>
            <a:off x="8172400" y="3284984"/>
            <a:ext cx="648072" cy="864096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 bwMode="auto">
          <a:xfrm>
            <a:off x="4052888" y="6426200"/>
            <a:ext cx="4786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pitchFamily="35" charset="-128"/>
              </a:rPr>
              <a:t>La matrice de polyvalence : d’un besoin opérationnel à une démarche managériale</a:t>
            </a:r>
          </a:p>
        </p:txBody>
      </p:sp>
      <p:sp>
        <p:nvSpPr>
          <p:cNvPr id="22" name="Espace réservé du numéro de diapositive 4"/>
          <p:cNvSpPr txBox="1">
            <a:spLocks/>
          </p:cNvSpPr>
          <p:nvPr/>
        </p:nvSpPr>
        <p:spPr bwMode="auto">
          <a:xfrm>
            <a:off x="8851900" y="644076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56463-20BA-4130-BD0F-99FB41E51F7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build="allAtOnce" animBg="1"/>
      <p:bldP spid="1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280400" cy="685800"/>
          </a:xfrm>
        </p:spPr>
        <p:txBody>
          <a:bodyPr/>
          <a:lstStyle/>
          <a:p>
            <a:r>
              <a:rPr lang="fr-FR" b="1" dirty="0" smtClean="0"/>
              <a:t>Matrice de polyvalence : Illustration méthodologique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15363" name="Espace réservé du contenu 14"/>
          <p:cNvSpPr>
            <a:spLocks noGrp="1"/>
          </p:cNvSpPr>
          <p:nvPr>
            <p:ph idx="1"/>
          </p:nvPr>
        </p:nvSpPr>
        <p:spPr>
          <a:xfrm>
            <a:off x="107950" y="1054460"/>
            <a:ext cx="4535488" cy="209537"/>
          </a:xfrm>
          <a:ln>
            <a:solidFill>
              <a:srgbClr val="00B050"/>
            </a:solidFill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fr-FR" sz="1400" dirty="0" smtClean="0"/>
              <a:t>Couverture actuelle</a:t>
            </a:r>
          </a:p>
        </p:txBody>
      </p:sp>
      <p:sp>
        <p:nvSpPr>
          <p:cNvPr id="1536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052888" y="7016824"/>
            <a:ext cx="4786312" cy="2286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latin typeface="Arial Narrow" pitchFamily="34" charset="0"/>
                <a:ea typeface="MS PGothic" pitchFamily="34" charset="-128"/>
              </a:rPr>
              <a:t>GHR Consulting</a:t>
            </a:r>
          </a:p>
        </p:txBody>
      </p:sp>
      <p:sp>
        <p:nvSpPr>
          <p:cNvPr id="1536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851900" y="7016824"/>
            <a:ext cx="304800" cy="228600"/>
          </a:xfrm>
          <a:noFill/>
        </p:spPr>
        <p:txBody>
          <a:bodyPr/>
          <a:lstStyle/>
          <a:p>
            <a:fld id="{1A357BD0-5D85-4870-9CF5-1D5FD317EA9C}" type="slidenum">
              <a:rPr lang="fr-FR"/>
              <a:pPr/>
              <a:t>9</a:t>
            </a:fld>
            <a:endParaRPr lang="fr-FR"/>
          </a:p>
        </p:txBody>
      </p:sp>
      <p:graphicFrame>
        <p:nvGraphicFramePr>
          <p:cNvPr id="21" name="Diagramme 20"/>
          <p:cNvGraphicFramePr/>
          <p:nvPr/>
        </p:nvGraphicFramePr>
        <p:xfrm>
          <a:off x="107504" y="1052737"/>
          <a:ext cx="90364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ce réservé du contenu 14"/>
          <p:cNvSpPr txBox="1">
            <a:spLocks/>
          </p:cNvSpPr>
          <p:nvPr/>
        </p:nvSpPr>
        <p:spPr bwMode="auto">
          <a:xfrm>
            <a:off x="4751263" y="1055663"/>
            <a:ext cx="4213225" cy="2130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69CAFB"/>
              </a:buClr>
              <a:buFont typeface="Wingdings" pitchFamily="2" charset="2"/>
              <a:buNone/>
              <a:defRPr/>
            </a:pPr>
            <a:r>
              <a:rPr lang="fr-FR" sz="1400" b="1" kern="0" dirty="0" smtClean="0">
                <a:latin typeface="+mn-lt"/>
                <a:cs typeface="+mn-cs"/>
              </a:rPr>
              <a:t>Manques </a:t>
            </a:r>
            <a:r>
              <a:rPr lang="fr-FR" sz="1400" b="1" kern="0" dirty="0">
                <a:latin typeface="+mn-lt"/>
                <a:cs typeface="+mn-cs"/>
              </a:rPr>
              <a:t>et </a:t>
            </a:r>
            <a:r>
              <a:rPr lang="fr-FR" sz="1400" b="1" kern="0" dirty="0" smtClean="0">
                <a:latin typeface="+mn-lt"/>
                <a:cs typeface="+mn-cs"/>
              </a:rPr>
              <a:t>plan </a:t>
            </a:r>
            <a:r>
              <a:rPr lang="fr-FR" sz="1400" b="1" kern="0" dirty="0">
                <a:latin typeface="+mn-lt"/>
                <a:cs typeface="+mn-cs"/>
              </a:rPr>
              <a:t>d’actions pour les combler</a:t>
            </a:r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 bwMode="auto">
          <a:xfrm>
            <a:off x="4052888" y="6426200"/>
            <a:ext cx="4786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ＭＳ Ｐゴシック" pitchFamily="35" charset="-128"/>
              </a:rPr>
              <a:t>La matrice de polyvalence : d’un besoin opérationnel à une démarche managériale</a:t>
            </a:r>
          </a:p>
        </p:txBody>
      </p:sp>
      <p:sp>
        <p:nvSpPr>
          <p:cNvPr id="22" name="Espace réservé du numéro de diapositive 4"/>
          <p:cNvSpPr txBox="1">
            <a:spLocks/>
          </p:cNvSpPr>
          <p:nvPr/>
        </p:nvSpPr>
        <p:spPr bwMode="auto">
          <a:xfrm>
            <a:off x="8851900" y="644076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56463-20BA-4130-BD0F-99FB41E51F7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988840"/>
            <a:ext cx="8930779" cy="501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ccolade ouvrante 22"/>
          <p:cNvSpPr/>
          <p:nvPr/>
        </p:nvSpPr>
        <p:spPr bwMode="auto">
          <a:xfrm rot="16200000">
            <a:off x="7271794" y="3933057"/>
            <a:ext cx="648071" cy="3096342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chemeClr val="accent1"/>
                </a:solidFill>
                <a:latin typeface="+mn-lt"/>
              </a:rPr>
              <a:t>Développement des collaborateurs</a:t>
            </a:r>
            <a:endParaRPr lang="fr-FR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4" name="Accolade ouvrante 23"/>
          <p:cNvSpPr/>
          <p:nvPr/>
        </p:nvSpPr>
        <p:spPr bwMode="auto">
          <a:xfrm rot="16200000">
            <a:off x="2682045" y="2430437"/>
            <a:ext cx="576065" cy="5940153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rgbClr val="00B050"/>
                </a:solidFill>
                <a:latin typeface="+mn-lt"/>
              </a:rPr>
              <a:t>Pilotage de l’activité</a:t>
            </a:r>
            <a:endParaRPr lang="fr-FR" sz="1400" b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ouvelle pré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2AFF"/>
      </a:accent1>
      <a:accent2>
        <a:srgbClr val="FF9B00"/>
      </a:accent2>
      <a:accent3>
        <a:srgbClr val="FFFFFF"/>
      </a:accent3>
      <a:accent4>
        <a:srgbClr val="000000"/>
      </a:accent4>
      <a:accent5>
        <a:srgbClr val="AAACFF"/>
      </a:accent5>
      <a:accent6>
        <a:srgbClr val="E78C00"/>
      </a:accent6>
      <a:hlink>
        <a:srgbClr val="FF0097"/>
      </a:hlink>
      <a:folHlink>
        <a:srgbClr val="99CC00"/>
      </a:folHlink>
    </a:clrScheme>
    <a:fontScheme name="Nouvelle présentation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ouvelle pré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2AFF"/>
      </a:accent1>
      <a:accent2>
        <a:srgbClr val="FF9B00"/>
      </a:accent2>
      <a:accent3>
        <a:srgbClr val="FFFFFF"/>
      </a:accent3>
      <a:accent4>
        <a:srgbClr val="000000"/>
      </a:accent4>
      <a:accent5>
        <a:srgbClr val="AAACFF"/>
      </a:accent5>
      <a:accent6>
        <a:srgbClr val="E78C00"/>
      </a:accent6>
      <a:hlink>
        <a:srgbClr val="FF0097"/>
      </a:hlink>
      <a:folHlink>
        <a:srgbClr val="99CC00"/>
      </a:folHlink>
    </a:clrScheme>
    <a:fontScheme name="Nouvelle présentation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2AFF"/>
    </a:accent1>
    <a:accent2>
      <a:srgbClr val="FF9B00"/>
    </a:accent2>
    <a:accent3>
      <a:srgbClr val="FFFFFF"/>
    </a:accent3>
    <a:accent4>
      <a:srgbClr val="000000"/>
    </a:accent4>
    <a:accent5>
      <a:srgbClr val="AAACFF"/>
    </a:accent5>
    <a:accent6>
      <a:srgbClr val="E78C00"/>
    </a:accent6>
    <a:hlink>
      <a:srgbClr val="FF0097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3931</TotalTime>
  <Words>1338</Words>
  <Application>Microsoft Office PowerPoint</Application>
  <PresentationFormat>Affichage à l'écran (4:3)</PresentationFormat>
  <Paragraphs>268</Paragraphs>
  <Slides>15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1_Nouvelle présentation</vt:lpstr>
      <vt:lpstr>2_Nouvelle présentation</vt:lpstr>
      <vt:lpstr>Slide</vt:lpstr>
      <vt:lpstr>Journée AFOPE « Les outils de l’organisateur »  La matrice de polyvalence : …d’un besoin opérationnel  à une démarche managériale…</vt:lpstr>
      <vt:lpstr>Agenda</vt:lpstr>
      <vt:lpstr>CHIFFRES CLES DU GROUPE BNP  PARIBAS</vt:lpstr>
      <vt:lpstr>Histoire de la démarche</vt:lpstr>
      <vt:lpstr>Histoire de la démarche</vt:lpstr>
      <vt:lpstr>La matrice de polyvalence : Réaction du métier</vt:lpstr>
      <vt:lpstr>… mais la matrice de polyvalence : ce n’est pas que ce livrable final….!!!</vt:lpstr>
      <vt:lpstr>…C’est surtout une méthodologie qui provoque à chaque étape un questionnement et des échanges sur l’activité et les compétences…</vt:lpstr>
      <vt:lpstr>Matrice de polyvalence : Illustration méthodologique</vt:lpstr>
      <vt:lpstr>En synthèse : Une appropriation forte par les équipes métier, et la confirmation du levier managérial </vt:lpstr>
      <vt:lpstr>Les apports pour l’équipe et le management </vt:lpstr>
      <vt:lpstr>Les apports pour l’équipe et le management </vt:lpstr>
      <vt:lpstr>Les facteurs clés de succès</vt:lpstr>
      <vt:lpstr>En conclusion  L’offre « Démarche de polyvalence » de GHR Consulting s’est enrichie avec la collaboration Métier</vt:lpstr>
      <vt:lpstr>En conclusion</vt:lpstr>
    </vt:vector>
  </TitlesOfParts>
  <Company>BNP Paribas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spéciale AFOPE « Les outils de l’organisateur »  Retour d’expérience sur la démarche de polyvalence</dc:title>
  <dc:creator>Glavier</dc:creator>
  <cp:lastModifiedBy>JOULIN</cp:lastModifiedBy>
  <cp:revision>245</cp:revision>
  <dcterms:created xsi:type="dcterms:W3CDTF">2012-06-13T08:43:19Z</dcterms:created>
  <dcterms:modified xsi:type="dcterms:W3CDTF">2012-06-27T13:04:53Z</dcterms:modified>
</cp:coreProperties>
</file>