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73" r:id="rId6"/>
    <p:sldId id="261" r:id="rId7"/>
    <p:sldId id="257" r:id="rId8"/>
    <p:sldId id="267" r:id="rId9"/>
    <p:sldId id="278" r:id="rId10"/>
    <p:sldId id="262" r:id="rId11"/>
    <p:sldId id="266" r:id="rId12"/>
    <p:sldId id="275" r:id="rId13"/>
    <p:sldId id="276" r:id="rId14"/>
    <p:sldId id="263" r:id="rId15"/>
    <p:sldId id="268" r:id="rId16"/>
    <p:sldId id="277" r:id="rId17"/>
    <p:sldId id="265" r:id="rId18"/>
    <p:sldId id="264" r:id="rId19"/>
    <p:sldId id="269" r:id="rId20"/>
    <p:sldId id="280" r:id="rId21"/>
    <p:sldId id="281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ruell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04" autoAdjust="0"/>
    <p:restoredTop sz="94660"/>
  </p:normalViewPr>
  <p:slideViewPr>
    <p:cSldViewPr>
      <p:cViewPr>
        <p:scale>
          <a:sx n="100" d="100"/>
          <a:sy n="100" d="100"/>
        </p:scale>
        <p:origin x="-7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DF267-EA66-4F89-80C7-DC4D9461EF83}" type="doc">
      <dgm:prSet loTypeId="urn:microsoft.com/office/officeart/2005/8/layout/balance1" loCatId="relationship" qsTypeId="urn:microsoft.com/office/officeart/2005/8/quickstyle/simple1#11" qsCatId="simple" csTypeId="urn:microsoft.com/office/officeart/2005/8/colors/accent1_2#7" csCatId="accent1" phldr="1"/>
      <dgm:spPr/>
      <dgm:t>
        <a:bodyPr/>
        <a:lstStyle/>
        <a:p>
          <a:endParaRPr lang="fr-FR"/>
        </a:p>
      </dgm:t>
    </dgm:pt>
    <dgm:pt modelId="{3D9EDB17-6DC3-4FEA-8E48-05225EA22C98}">
      <dgm:prSet phldrT="[Texte]"/>
      <dgm:spPr/>
      <dgm:t>
        <a:bodyPr/>
        <a:lstStyle/>
        <a:p>
          <a:r>
            <a:rPr lang="fr-FR" dirty="0" smtClean="0"/>
            <a:t>Flexibiliser</a:t>
          </a:r>
          <a:endParaRPr lang="fr-FR" dirty="0"/>
        </a:p>
      </dgm:t>
    </dgm:pt>
    <dgm:pt modelId="{EB4E3C58-0875-425C-AAFC-F9EB8E87D379}" type="parTrans" cxnId="{1A34A691-B584-49AB-B7A5-7FF570479F10}">
      <dgm:prSet/>
      <dgm:spPr/>
      <dgm:t>
        <a:bodyPr/>
        <a:lstStyle/>
        <a:p>
          <a:endParaRPr lang="fr-FR"/>
        </a:p>
      </dgm:t>
    </dgm:pt>
    <dgm:pt modelId="{4E2547F1-5E7F-4D85-966B-A0BA7E994104}" type="sibTrans" cxnId="{1A34A691-B584-49AB-B7A5-7FF570479F10}">
      <dgm:prSet/>
      <dgm:spPr/>
      <dgm:t>
        <a:bodyPr/>
        <a:lstStyle/>
        <a:p>
          <a:endParaRPr lang="fr-FR"/>
        </a:p>
      </dgm:t>
    </dgm:pt>
    <dgm:pt modelId="{3BDCDF88-CD42-4C17-829E-44738BF6B443}">
      <dgm:prSet phldrT="[Texte]"/>
      <dgm:spPr/>
      <dgm:t>
        <a:bodyPr/>
        <a:lstStyle/>
        <a:p>
          <a:r>
            <a:rPr lang="fr-FR" dirty="0" smtClean="0"/>
            <a:t>Evolutions rapides</a:t>
          </a:r>
          <a:endParaRPr lang="fr-FR" dirty="0"/>
        </a:p>
      </dgm:t>
    </dgm:pt>
    <dgm:pt modelId="{2A471EAD-7052-4035-A784-74154C596E85}" type="parTrans" cxnId="{B052EE66-A8A1-42D8-93AD-06FA0804AAB9}">
      <dgm:prSet/>
      <dgm:spPr/>
      <dgm:t>
        <a:bodyPr/>
        <a:lstStyle/>
        <a:p>
          <a:endParaRPr lang="fr-FR"/>
        </a:p>
      </dgm:t>
    </dgm:pt>
    <dgm:pt modelId="{A914660B-A99C-4418-AA0C-0D799F5310F0}" type="sibTrans" cxnId="{B052EE66-A8A1-42D8-93AD-06FA0804AAB9}">
      <dgm:prSet/>
      <dgm:spPr/>
      <dgm:t>
        <a:bodyPr/>
        <a:lstStyle/>
        <a:p>
          <a:endParaRPr lang="fr-FR"/>
        </a:p>
      </dgm:t>
    </dgm:pt>
    <dgm:pt modelId="{02658A8D-2BFB-4BF0-9C0B-233B4B267292}">
      <dgm:prSet phldrT="[Texte]"/>
      <dgm:spPr/>
      <dgm:t>
        <a:bodyPr/>
        <a:lstStyle/>
        <a:p>
          <a:r>
            <a:rPr lang="fr-FR" dirty="0" smtClean="0"/>
            <a:t>Personnalisation</a:t>
          </a:r>
          <a:endParaRPr lang="fr-FR" dirty="0"/>
        </a:p>
      </dgm:t>
    </dgm:pt>
    <dgm:pt modelId="{E06495AB-BDC0-44A1-8564-2ABF44417370}" type="parTrans" cxnId="{A5ACDF9B-B40F-4CC0-973B-5FCEE3D659D3}">
      <dgm:prSet/>
      <dgm:spPr/>
      <dgm:t>
        <a:bodyPr/>
        <a:lstStyle/>
        <a:p>
          <a:endParaRPr lang="fr-FR"/>
        </a:p>
      </dgm:t>
    </dgm:pt>
    <dgm:pt modelId="{4C7FA772-8E07-481A-96EC-D2076C74D980}" type="sibTrans" cxnId="{A5ACDF9B-B40F-4CC0-973B-5FCEE3D659D3}">
      <dgm:prSet/>
      <dgm:spPr/>
      <dgm:t>
        <a:bodyPr/>
        <a:lstStyle/>
        <a:p>
          <a:endParaRPr lang="fr-FR"/>
        </a:p>
      </dgm:t>
    </dgm:pt>
    <dgm:pt modelId="{4E5BF7E0-B1B1-41D9-A0CE-34777D3892C7}">
      <dgm:prSet phldrT="[Texte]"/>
      <dgm:spPr/>
      <dgm:t>
        <a:bodyPr/>
        <a:lstStyle/>
        <a:p>
          <a:r>
            <a:rPr lang="fr-FR" dirty="0" smtClean="0"/>
            <a:t>Fiabilité</a:t>
          </a:r>
          <a:endParaRPr lang="fr-FR" dirty="0"/>
        </a:p>
      </dgm:t>
    </dgm:pt>
    <dgm:pt modelId="{74724E62-22E3-4B91-807E-7A0A2BBD6CC8}" type="parTrans" cxnId="{DB398E12-EC51-4132-8671-CC522AA803C7}">
      <dgm:prSet/>
      <dgm:spPr/>
      <dgm:t>
        <a:bodyPr/>
        <a:lstStyle/>
        <a:p>
          <a:endParaRPr lang="fr-FR"/>
        </a:p>
      </dgm:t>
    </dgm:pt>
    <dgm:pt modelId="{1C5A8471-D7B1-4698-A3C7-26EA1DD9C38F}" type="sibTrans" cxnId="{DB398E12-EC51-4132-8671-CC522AA803C7}">
      <dgm:prSet/>
      <dgm:spPr/>
      <dgm:t>
        <a:bodyPr/>
        <a:lstStyle/>
        <a:p>
          <a:endParaRPr lang="fr-FR"/>
        </a:p>
      </dgm:t>
    </dgm:pt>
    <dgm:pt modelId="{140642B4-91AB-4E91-B7E2-3A62AA94D0C3}">
      <dgm:prSet phldrT="[Texte]"/>
      <dgm:spPr/>
      <dgm:t>
        <a:bodyPr/>
        <a:lstStyle/>
        <a:p>
          <a:r>
            <a:rPr lang="fr-FR" dirty="0" smtClean="0"/>
            <a:t>Qualité perçue</a:t>
          </a:r>
          <a:endParaRPr lang="fr-FR" dirty="0"/>
        </a:p>
      </dgm:t>
    </dgm:pt>
    <dgm:pt modelId="{14F1539A-196F-4146-95DB-F6B88DD4842C}" type="parTrans" cxnId="{E53F3567-3F80-4B6C-B414-4F2A70C8D180}">
      <dgm:prSet/>
      <dgm:spPr/>
      <dgm:t>
        <a:bodyPr/>
        <a:lstStyle/>
        <a:p>
          <a:endParaRPr lang="fr-FR"/>
        </a:p>
      </dgm:t>
    </dgm:pt>
    <dgm:pt modelId="{0CE26BD5-C965-465F-867E-31B474D77C1F}" type="sibTrans" cxnId="{E53F3567-3F80-4B6C-B414-4F2A70C8D180}">
      <dgm:prSet/>
      <dgm:spPr/>
      <dgm:t>
        <a:bodyPr/>
        <a:lstStyle/>
        <a:p>
          <a:endParaRPr lang="fr-FR"/>
        </a:p>
      </dgm:t>
    </dgm:pt>
    <dgm:pt modelId="{067D9C15-8330-456F-8B49-ED1C92726DB4}">
      <dgm:prSet phldrT="[Texte]"/>
      <dgm:spPr/>
      <dgm:t>
        <a:bodyPr/>
        <a:lstStyle/>
        <a:p>
          <a:r>
            <a:rPr lang="fr-FR" dirty="0" smtClean="0"/>
            <a:t>Coûts crise</a:t>
          </a:r>
          <a:endParaRPr lang="fr-FR" dirty="0"/>
        </a:p>
      </dgm:t>
    </dgm:pt>
    <dgm:pt modelId="{84AB723A-B69C-4992-8FAA-77CD362BF0D5}" type="parTrans" cxnId="{C67F80E0-40CA-45CD-91F7-B6BF053E6E14}">
      <dgm:prSet/>
      <dgm:spPr/>
      <dgm:t>
        <a:bodyPr/>
        <a:lstStyle/>
        <a:p>
          <a:endParaRPr lang="fr-FR"/>
        </a:p>
      </dgm:t>
    </dgm:pt>
    <dgm:pt modelId="{BC11C58E-9093-47E7-BC9A-3E1FE00FBA5E}" type="sibTrans" cxnId="{C67F80E0-40CA-45CD-91F7-B6BF053E6E14}">
      <dgm:prSet/>
      <dgm:spPr/>
      <dgm:t>
        <a:bodyPr/>
        <a:lstStyle/>
        <a:p>
          <a:endParaRPr lang="fr-FR"/>
        </a:p>
      </dgm:t>
    </dgm:pt>
    <dgm:pt modelId="{3D649D78-1FDD-495E-B2AC-B9598E275390}">
      <dgm:prSet phldrT="[Texte]"/>
      <dgm:spPr/>
      <dgm:t>
        <a:bodyPr/>
        <a:lstStyle/>
        <a:p>
          <a:r>
            <a:rPr lang="fr-FR" dirty="0" smtClean="0"/>
            <a:t>Pressions sur </a:t>
          </a:r>
          <a:br>
            <a:rPr lang="fr-FR" dirty="0" smtClean="0"/>
          </a:br>
          <a:r>
            <a:rPr lang="fr-FR" dirty="0" smtClean="0"/>
            <a:t>les équipes</a:t>
          </a:r>
          <a:endParaRPr lang="fr-FR" dirty="0"/>
        </a:p>
      </dgm:t>
    </dgm:pt>
    <dgm:pt modelId="{2CDE2C77-290A-4D82-B621-EE5F67C55D1A}" type="parTrans" cxnId="{0E429F66-678E-46D8-AC13-8B3CD4076F25}">
      <dgm:prSet/>
      <dgm:spPr/>
      <dgm:t>
        <a:bodyPr/>
        <a:lstStyle/>
        <a:p>
          <a:endParaRPr lang="fr-FR"/>
        </a:p>
      </dgm:t>
    </dgm:pt>
    <dgm:pt modelId="{192C92F6-09B6-44DD-8FCC-ACCA878D4ACA}" type="sibTrans" cxnId="{0E429F66-678E-46D8-AC13-8B3CD4076F25}">
      <dgm:prSet/>
      <dgm:spPr/>
      <dgm:t>
        <a:bodyPr/>
        <a:lstStyle/>
        <a:p>
          <a:endParaRPr lang="fr-FR"/>
        </a:p>
      </dgm:t>
    </dgm:pt>
    <dgm:pt modelId="{7D0CE97C-0BCD-464B-93F3-C235AFAA82EA}" type="pres">
      <dgm:prSet presAssocID="{639DF267-EA66-4F89-80C7-DC4D9461EF8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6A389D-AEA3-4801-B831-3BE59F710F47}" type="pres">
      <dgm:prSet presAssocID="{639DF267-EA66-4F89-80C7-DC4D9461EF83}" presName="dummyMaxCanvas" presStyleCnt="0"/>
      <dgm:spPr/>
    </dgm:pt>
    <dgm:pt modelId="{4AC3B708-E497-4021-9E71-73D7E261EC02}" type="pres">
      <dgm:prSet presAssocID="{639DF267-EA66-4F89-80C7-DC4D9461EF83}" presName="parentComposite" presStyleCnt="0"/>
      <dgm:spPr/>
    </dgm:pt>
    <dgm:pt modelId="{CFC4598D-F043-43EF-BD66-7552FBEE3CE0}" type="pres">
      <dgm:prSet presAssocID="{639DF267-EA66-4F89-80C7-DC4D9461EF8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00DFBF8-1988-4BD4-9E5E-11070729A2D0}" type="pres">
      <dgm:prSet presAssocID="{639DF267-EA66-4F89-80C7-DC4D9461EF8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E476607F-C7CC-456A-A405-F5189EEC7D73}" type="pres">
      <dgm:prSet presAssocID="{639DF267-EA66-4F89-80C7-DC4D9461EF83}" presName="childrenComposite" presStyleCnt="0"/>
      <dgm:spPr/>
    </dgm:pt>
    <dgm:pt modelId="{5CEFAECA-F0ED-4459-91FE-5D3E378A3A0C}" type="pres">
      <dgm:prSet presAssocID="{639DF267-EA66-4F89-80C7-DC4D9461EF83}" presName="dummyMaxCanvas_ChildArea" presStyleCnt="0"/>
      <dgm:spPr/>
    </dgm:pt>
    <dgm:pt modelId="{E30DCBB4-C4C0-4928-9CF0-BCAEA7630DB0}" type="pres">
      <dgm:prSet presAssocID="{639DF267-EA66-4F89-80C7-DC4D9461EF83}" presName="fulcrum" presStyleLbl="alignAccFollowNode1" presStyleIdx="2" presStyleCnt="4"/>
      <dgm:spPr/>
    </dgm:pt>
    <dgm:pt modelId="{CA0DE8A7-0B0F-4AAC-905B-1A3B1E3ED115}" type="pres">
      <dgm:prSet presAssocID="{639DF267-EA66-4F89-80C7-DC4D9461EF83}" presName="balance_23" presStyleLbl="alignAccFollowNode1" presStyleIdx="3" presStyleCnt="4">
        <dgm:presLayoutVars>
          <dgm:bulletEnabled val="1"/>
        </dgm:presLayoutVars>
      </dgm:prSet>
      <dgm:spPr/>
    </dgm:pt>
    <dgm:pt modelId="{DC50F489-5E4D-4F45-839B-B1EA2324526E}" type="pres">
      <dgm:prSet presAssocID="{639DF267-EA66-4F89-80C7-DC4D9461EF8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046C0F-023E-443A-A20D-9F6B01AAABF8}" type="pres">
      <dgm:prSet presAssocID="{639DF267-EA66-4F89-80C7-DC4D9461EF8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70E43D-F1E3-4DFA-860F-8614D99E02F6}" type="pres">
      <dgm:prSet presAssocID="{639DF267-EA66-4F89-80C7-DC4D9461EF8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6E0530-610E-41CE-94AD-A607791A1A15}" type="pres">
      <dgm:prSet presAssocID="{639DF267-EA66-4F89-80C7-DC4D9461EF8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6769F-EF95-4BE9-96EE-B22B836471E6}" type="pres">
      <dgm:prSet presAssocID="{639DF267-EA66-4F89-80C7-DC4D9461EF8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A919C1-66FC-4A71-9511-7D34E5B727C2}" type="presOf" srcId="{3BDCDF88-CD42-4C17-829E-44738BF6B443}" destId="{6C6E0530-610E-41CE-94AD-A607791A1A15}" srcOrd="0" destOrd="0" presId="urn:microsoft.com/office/officeart/2005/8/layout/balance1"/>
    <dgm:cxn modelId="{AF97FEDA-1521-435D-A7AC-542B430A6DDF}" type="presOf" srcId="{02658A8D-2BFB-4BF0-9C0B-233B4B267292}" destId="{E6D6769F-EF95-4BE9-96EE-B22B836471E6}" srcOrd="0" destOrd="0" presId="urn:microsoft.com/office/officeart/2005/8/layout/balance1"/>
    <dgm:cxn modelId="{B052EE66-A8A1-42D8-93AD-06FA0804AAB9}" srcId="{3D9EDB17-6DC3-4FEA-8E48-05225EA22C98}" destId="{3BDCDF88-CD42-4C17-829E-44738BF6B443}" srcOrd="0" destOrd="0" parTransId="{2A471EAD-7052-4035-A784-74154C596E85}" sibTransId="{A914660B-A99C-4418-AA0C-0D799F5310F0}"/>
    <dgm:cxn modelId="{D2706765-1E5C-486A-9429-C7CBE324E13C}" type="presOf" srcId="{4E5BF7E0-B1B1-41D9-A0CE-34777D3892C7}" destId="{B00DFBF8-1988-4BD4-9E5E-11070729A2D0}" srcOrd="0" destOrd="0" presId="urn:microsoft.com/office/officeart/2005/8/layout/balance1"/>
    <dgm:cxn modelId="{0E429F66-678E-46D8-AC13-8B3CD4076F25}" srcId="{4E5BF7E0-B1B1-41D9-A0CE-34777D3892C7}" destId="{3D649D78-1FDD-495E-B2AC-B9598E275390}" srcOrd="2" destOrd="0" parTransId="{2CDE2C77-290A-4D82-B621-EE5F67C55D1A}" sibTransId="{192C92F6-09B6-44DD-8FCC-ACCA878D4ACA}"/>
    <dgm:cxn modelId="{C95106A3-17BE-47CE-9432-C17AF31C8769}" type="presOf" srcId="{3D649D78-1FDD-495E-B2AC-B9598E275390}" destId="{F470E43D-F1E3-4DFA-860F-8614D99E02F6}" srcOrd="0" destOrd="0" presId="urn:microsoft.com/office/officeart/2005/8/layout/balance1"/>
    <dgm:cxn modelId="{3564D777-C522-4578-B8FE-627712E511C1}" type="presOf" srcId="{140642B4-91AB-4E91-B7E2-3A62AA94D0C3}" destId="{DC50F489-5E4D-4F45-839B-B1EA2324526E}" srcOrd="0" destOrd="0" presId="urn:microsoft.com/office/officeart/2005/8/layout/balance1"/>
    <dgm:cxn modelId="{C67F80E0-40CA-45CD-91F7-B6BF053E6E14}" srcId="{4E5BF7E0-B1B1-41D9-A0CE-34777D3892C7}" destId="{067D9C15-8330-456F-8B49-ED1C92726DB4}" srcOrd="1" destOrd="0" parTransId="{84AB723A-B69C-4992-8FAA-77CD362BF0D5}" sibTransId="{BC11C58E-9093-47E7-BC9A-3E1FE00FBA5E}"/>
    <dgm:cxn modelId="{24D33D13-2E67-452B-82D4-7373C9F27A23}" type="presOf" srcId="{067D9C15-8330-456F-8B49-ED1C92726DB4}" destId="{60046C0F-023E-443A-A20D-9F6B01AAABF8}" srcOrd="0" destOrd="0" presId="urn:microsoft.com/office/officeart/2005/8/layout/balance1"/>
    <dgm:cxn modelId="{DB398E12-EC51-4132-8671-CC522AA803C7}" srcId="{639DF267-EA66-4F89-80C7-DC4D9461EF83}" destId="{4E5BF7E0-B1B1-41D9-A0CE-34777D3892C7}" srcOrd="1" destOrd="0" parTransId="{74724E62-22E3-4B91-807E-7A0A2BBD6CC8}" sibTransId="{1C5A8471-D7B1-4698-A3C7-26EA1DD9C38F}"/>
    <dgm:cxn modelId="{28BAA874-E594-488B-A75D-E9A1C7B93EA1}" type="presOf" srcId="{3D9EDB17-6DC3-4FEA-8E48-05225EA22C98}" destId="{CFC4598D-F043-43EF-BD66-7552FBEE3CE0}" srcOrd="0" destOrd="0" presId="urn:microsoft.com/office/officeart/2005/8/layout/balance1"/>
    <dgm:cxn modelId="{A5ACDF9B-B40F-4CC0-973B-5FCEE3D659D3}" srcId="{3D9EDB17-6DC3-4FEA-8E48-05225EA22C98}" destId="{02658A8D-2BFB-4BF0-9C0B-233B4B267292}" srcOrd="1" destOrd="0" parTransId="{E06495AB-BDC0-44A1-8564-2ABF44417370}" sibTransId="{4C7FA772-8E07-481A-96EC-D2076C74D980}"/>
    <dgm:cxn modelId="{1A34A691-B584-49AB-B7A5-7FF570479F10}" srcId="{639DF267-EA66-4F89-80C7-DC4D9461EF83}" destId="{3D9EDB17-6DC3-4FEA-8E48-05225EA22C98}" srcOrd="0" destOrd="0" parTransId="{EB4E3C58-0875-425C-AAFC-F9EB8E87D379}" sibTransId="{4E2547F1-5E7F-4D85-966B-A0BA7E994104}"/>
    <dgm:cxn modelId="{E53F3567-3F80-4B6C-B414-4F2A70C8D180}" srcId="{4E5BF7E0-B1B1-41D9-A0CE-34777D3892C7}" destId="{140642B4-91AB-4E91-B7E2-3A62AA94D0C3}" srcOrd="0" destOrd="0" parTransId="{14F1539A-196F-4146-95DB-F6B88DD4842C}" sibTransId="{0CE26BD5-C965-465F-867E-31B474D77C1F}"/>
    <dgm:cxn modelId="{837EF63F-D944-448E-BD5C-59EF8A735451}" type="presOf" srcId="{639DF267-EA66-4F89-80C7-DC4D9461EF83}" destId="{7D0CE97C-0BCD-464B-93F3-C235AFAA82EA}" srcOrd="0" destOrd="0" presId="urn:microsoft.com/office/officeart/2005/8/layout/balance1"/>
    <dgm:cxn modelId="{1ED250C6-667B-480E-A724-61A390C06652}" type="presParOf" srcId="{7D0CE97C-0BCD-464B-93F3-C235AFAA82EA}" destId="{1F6A389D-AEA3-4801-B831-3BE59F710F47}" srcOrd="0" destOrd="0" presId="urn:microsoft.com/office/officeart/2005/8/layout/balance1"/>
    <dgm:cxn modelId="{E8401752-DC80-4CDC-9425-7C3342E762AF}" type="presParOf" srcId="{7D0CE97C-0BCD-464B-93F3-C235AFAA82EA}" destId="{4AC3B708-E497-4021-9E71-73D7E261EC02}" srcOrd="1" destOrd="0" presId="urn:microsoft.com/office/officeart/2005/8/layout/balance1"/>
    <dgm:cxn modelId="{B4A6B21C-BE6F-42AA-90B8-0939C9B64CDF}" type="presParOf" srcId="{4AC3B708-E497-4021-9E71-73D7E261EC02}" destId="{CFC4598D-F043-43EF-BD66-7552FBEE3CE0}" srcOrd="0" destOrd="0" presId="urn:microsoft.com/office/officeart/2005/8/layout/balance1"/>
    <dgm:cxn modelId="{3F705E46-D0AB-408A-B487-7F1C98047532}" type="presParOf" srcId="{4AC3B708-E497-4021-9E71-73D7E261EC02}" destId="{B00DFBF8-1988-4BD4-9E5E-11070729A2D0}" srcOrd="1" destOrd="0" presId="urn:microsoft.com/office/officeart/2005/8/layout/balance1"/>
    <dgm:cxn modelId="{145566D5-B55B-4B4E-8E1F-910B1746C623}" type="presParOf" srcId="{7D0CE97C-0BCD-464B-93F3-C235AFAA82EA}" destId="{E476607F-C7CC-456A-A405-F5189EEC7D73}" srcOrd="2" destOrd="0" presId="urn:microsoft.com/office/officeart/2005/8/layout/balance1"/>
    <dgm:cxn modelId="{525A7438-249F-4AA9-9A97-7FB1881517DF}" type="presParOf" srcId="{E476607F-C7CC-456A-A405-F5189EEC7D73}" destId="{5CEFAECA-F0ED-4459-91FE-5D3E378A3A0C}" srcOrd="0" destOrd="0" presId="urn:microsoft.com/office/officeart/2005/8/layout/balance1"/>
    <dgm:cxn modelId="{669758FE-C967-43B1-A40A-73EF0A18786B}" type="presParOf" srcId="{E476607F-C7CC-456A-A405-F5189EEC7D73}" destId="{E30DCBB4-C4C0-4928-9CF0-BCAEA7630DB0}" srcOrd="1" destOrd="0" presId="urn:microsoft.com/office/officeart/2005/8/layout/balance1"/>
    <dgm:cxn modelId="{19B315BE-3528-4FFD-B563-5F6EEAFAADF0}" type="presParOf" srcId="{E476607F-C7CC-456A-A405-F5189EEC7D73}" destId="{CA0DE8A7-0B0F-4AAC-905B-1A3B1E3ED115}" srcOrd="2" destOrd="0" presId="urn:microsoft.com/office/officeart/2005/8/layout/balance1"/>
    <dgm:cxn modelId="{A0B7B54E-DE7F-406E-B7E9-C0BA752420D9}" type="presParOf" srcId="{E476607F-C7CC-456A-A405-F5189EEC7D73}" destId="{DC50F489-5E4D-4F45-839B-B1EA2324526E}" srcOrd="3" destOrd="0" presId="urn:microsoft.com/office/officeart/2005/8/layout/balance1"/>
    <dgm:cxn modelId="{98EDDD62-81B2-4AFA-A7E2-A333B2F074B7}" type="presParOf" srcId="{E476607F-C7CC-456A-A405-F5189EEC7D73}" destId="{60046C0F-023E-443A-A20D-9F6B01AAABF8}" srcOrd="4" destOrd="0" presId="urn:microsoft.com/office/officeart/2005/8/layout/balance1"/>
    <dgm:cxn modelId="{67FADA00-91C3-4512-8F5F-DDB5841BFD30}" type="presParOf" srcId="{E476607F-C7CC-456A-A405-F5189EEC7D73}" destId="{F470E43D-F1E3-4DFA-860F-8614D99E02F6}" srcOrd="5" destOrd="0" presId="urn:microsoft.com/office/officeart/2005/8/layout/balance1"/>
    <dgm:cxn modelId="{6F4CE268-6CCA-4D4C-BB5D-336057139785}" type="presParOf" srcId="{E476607F-C7CC-456A-A405-F5189EEC7D73}" destId="{6C6E0530-610E-41CE-94AD-A607791A1A15}" srcOrd="6" destOrd="0" presId="urn:microsoft.com/office/officeart/2005/8/layout/balance1"/>
    <dgm:cxn modelId="{B364BDBC-B742-4E0C-93A5-46A15044DCD9}" type="presParOf" srcId="{E476607F-C7CC-456A-A405-F5189EEC7D73}" destId="{E6D6769F-EF95-4BE9-96EE-B22B836471E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83599E-48FE-4B40-AC8E-9DA0AEBB06E0}" type="doc">
      <dgm:prSet loTypeId="urn:microsoft.com/office/officeart/2005/8/layout/cycle6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D5618A06-2732-4ECF-9CA5-7BCC699E39A8}">
      <dgm:prSet phldrT="[Texte]"/>
      <dgm:spPr/>
      <dgm:t>
        <a:bodyPr/>
        <a:lstStyle/>
        <a:p>
          <a:r>
            <a:rPr lang="fr-FR" dirty="0" smtClean="0"/>
            <a:t>Performance relationnelle</a:t>
          </a:r>
          <a:endParaRPr lang="fr-FR" dirty="0"/>
        </a:p>
      </dgm:t>
    </dgm:pt>
    <dgm:pt modelId="{C2B550EC-A41B-4CCD-9384-75EAD4FB5148}" type="parTrans" cxnId="{CC82848A-F950-419E-9EBE-6FBEBE339BCC}">
      <dgm:prSet/>
      <dgm:spPr/>
      <dgm:t>
        <a:bodyPr/>
        <a:lstStyle/>
        <a:p>
          <a:endParaRPr lang="fr-FR"/>
        </a:p>
      </dgm:t>
    </dgm:pt>
    <dgm:pt modelId="{56B4A6FD-C60A-4C33-974F-46D60B75DC59}" type="sibTrans" cxnId="{CC82848A-F950-419E-9EBE-6FBEBE339BCC}">
      <dgm:prSet/>
      <dgm:spPr/>
      <dgm:t>
        <a:bodyPr/>
        <a:lstStyle/>
        <a:p>
          <a:endParaRPr lang="fr-FR"/>
        </a:p>
      </dgm:t>
    </dgm:pt>
    <dgm:pt modelId="{35D8FC45-7D7D-49D6-B436-6DBA63C00087}">
      <dgm:prSet phldrT="[Texte]"/>
      <dgm:spPr/>
      <dgm:t>
        <a:bodyPr/>
        <a:lstStyle/>
        <a:p>
          <a:r>
            <a:rPr lang="fr-FR" dirty="0" smtClean="0"/>
            <a:t>Performance décisionnelle</a:t>
          </a:r>
          <a:endParaRPr lang="fr-FR" dirty="0"/>
        </a:p>
      </dgm:t>
    </dgm:pt>
    <dgm:pt modelId="{94BCE0F3-D6EB-41D1-9540-BE354A717DE5}" type="parTrans" cxnId="{2EAF397D-9ACC-40DF-9804-F5774FE85274}">
      <dgm:prSet/>
      <dgm:spPr/>
      <dgm:t>
        <a:bodyPr/>
        <a:lstStyle/>
        <a:p>
          <a:endParaRPr lang="fr-FR"/>
        </a:p>
      </dgm:t>
    </dgm:pt>
    <dgm:pt modelId="{236054A1-3A51-4CAA-8575-FFB959E6B17A}" type="sibTrans" cxnId="{2EAF397D-9ACC-40DF-9804-F5774FE85274}">
      <dgm:prSet/>
      <dgm:spPr/>
      <dgm:t>
        <a:bodyPr/>
        <a:lstStyle/>
        <a:p>
          <a:endParaRPr lang="fr-FR"/>
        </a:p>
      </dgm:t>
    </dgm:pt>
    <dgm:pt modelId="{AFC4A273-38CD-463D-9181-8A8BE5326644}">
      <dgm:prSet phldrT="[Texte]"/>
      <dgm:spPr/>
      <dgm:t>
        <a:bodyPr/>
        <a:lstStyle/>
        <a:p>
          <a:r>
            <a:rPr lang="fr-FR" dirty="0" smtClean="0"/>
            <a:t>Schème de Préparation de la décision (SDRM)</a:t>
          </a:r>
          <a:endParaRPr lang="fr-FR" dirty="0"/>
        </a:p>
      </dgm:t>
    </dgm:pt>
    <dgm:pt modelId="{E2E4F450-D815-4593-8A63-A3881D684A99}" type="parTrans" cxnId="{68AFBB17-BDB7-486D-BAB1-05C7AA2A5278}">
      <dgm:prSet/>
      <dgm:spPr/>
      <dgm:t>
        <a:bodyPr/>
        <a:lstStyle/>
        <a:p>
          <a:endParaRPr lang="fr-FR"/>
        </a:p>
      </dgm:t>
    </dgm:pt>
    <dgm:pt modelId="{67EC888E-E0C5-4CDB-AE0F-048AE6E3DB5E}" type="sibTrans" cxnId="{68AFBB17-BDB7-486D-BAB1-05C7AA2A5278}">
      <dgm:prSet/>
      <dgm:spPr/>
      <dgm:t>
        <a:bodyPr/>
        <a:lstStyle/>
        <a:p>
          <a:endParaRPr lang="fr-FR"/>
        </a:p>
      </dgm:t>
    </dgm:pt>
    <dgm:pt modelId="{BB566193-65A2-4F60-90EC-DF7BF7AB8E2E}">
      <dgm:prSet phldrT="[Texte]"/>
      <dgm:spPr/>
      <dgm:t>
        <a:bodyPr/>
        <a:lstStyle/>
        <a:p>
          <a:r>
            <a:rPr lang="fr-FR" dirty="0" smtClean="0"/>
            <a:t>Performance émotionnelle</a:t>
          </a:r>
          <a:endParaRPr lang="fr-FR" dirty="0"/>
        </a:p>
      </dgm:t>
    </dgm:pt>
    <dgm:pt modelId="{7F3540E4-A4C4-4C14-AB13-F3856952A60B}" type="parTrans" cxnId="{E891B8CB-88CA-4700-8D44-CEA9275CF8D5}">
      <dgm:prSet/>
      <dgm:spPr/>
      <dgm:t>
        <a:bodyPr/>
        <a:lstStyle/>
        <a:p>
          <a:endParaRPr lang="fr-FR"/>
        </a:p>
      </dgm:t>
    </dgm:pt>
    <dgm:pt modelId="{B8557B1A-DA7A-4CA5-BBF2-6989AED60520}" type="sibTrans" cxnId="{E891B8CB-88CA-4700-8D44-CEA9275CF8D5}">
      <dgm:prSet/>
      <dgm:spPr/>
      <dgm:t>
        <a:bodyPr/>
        <a:lstStyle/>
        <a:p>
          <a:endParaRPr lang="fr-FR"/>
        </a:p>
      </dgm:t>
    </dgm:pt>
    <dgm:pt modelId="{21E25038-90D5-4465-9A77-1D84DBE0BFAC}">
      <dgm:prSet phldrT="[Texte]"/>
      <dgm:spPr/>
      <dgm:t>
        <a:bodyPr/>
        <a:lstStyle/>
        <a:p>
          <a:r>
            <a:rPr lang="fr-FR" dirty="0" smtClean="0"/>
            <a:t>Huit formes d’interactions (8i+)</a:t>
          </a:r>
          <a:endParaRPr lang="fr-FR" dirty="0"/>
        </a:p>
      </dgm:t>
    </dgm:pt>
    <dgm:pt modelId="{E3A19FA7-375A-4D62-B881-B83A6364A54C}" type="parTrans" cxnId="{AD047862-B728-4675-A717-5DC893BB401E}">
      <dgm:prSet/>
      <dgm:spPr/>
      <dgm:t>
        <a:bodyPr/>
        <a:lstStyle/>
        <a:p>
          <a:endParaRPr lang="fr-FR"/>
        </a:p>
      </dgm:t>
    </dgm:pt>
    <dgm:pt modelId="{E99DE966-7DA6-4397-81DC-974EF9AA8D54}" type="sibTrans" cxnId="{AD047862-B728-4675-A717-5DC893BB401E}">
      <dgm:prSet/>
      <dgm:spPr/>
      <dgm:t>
        <a:bodyPr/>
        <a:lstStyle/>
        <a:p>
          <a:endParaRPr lang="fr-FR"/>
        </a:p>
      </dgm:t>
    </dgm:pt>
    <dgm:pt modelId="{A34BFE67-88FA-487A-8921-39C79FB4C497}">
      <dgm:prSet phldrT="[Texte]"/>
      <dgm:spPr/>
      <dgm:t>
        <a:bodyPr/>
        <a:lstStyle/>
        <a:p>
          <a:r>
            <a:rPr lang="fr-FR" dirty="0" smtClean="0"/>
            <a:t>Résilience et retour au flow émotionnel (</a:t>
          </a:r>
          <a:r>
            <a:rPr lang="fr-FR" dirty="0" err="1" smtClean="0"/>
            <a:t>InterQualia</a:t>
          </a:r>
          <a:r>
            <a:rPr lang="fr-FR" dirty="0" smtClean="0"/>
            <a:t>) </a:t>
          </a:r>
          <a:endParaRPr lang="fr-FR" dirty="0"/>
        </a:p>
      </dgm:t>
    </dgm:pt>
    <dgm:pt modelId="{5BF9C266-E039-44D0-96AB-56957078E01B}" type="parTrans" cxnId="{50764E80-EC64-44B6-846F-3C5C80B96A5A}">
      <dgm:prSet/>
      <dgm:spPr/>
      <dgm:t>
        <a:bodyPr/>
        <a:lstStyle/>
        <a:p>
          <a:endParaRPr lang="fr-FR"/>
        </a:p>
      </dgm:t>
    </dgm:pt>
    <dgm:pt modelId="{2411D7BB-FBE1-41EF-A697-6E962F41B656}" type="sibTrans" cxnId="{50764E80-EC64-44B6-846F-3C5C80B96A5A}">
      <dgm:prSet/>
      <dgm:spPr/>
      <dgm:t>
        <a:bodyPr/>
        <a:lstStyle/>
        <a:p>
          <a:endParaRPr lang="fr-FR"/>
        </a:p>
      </dgm:t>
    </dgm:pt>
    <dgm:pt modelId="{4997CCA5-20FE-45DB-852D-8E1B0CCED20B}" type="pres">
      <dgm:prSet presAssocID="{C083599E-48FE-4B40-AC8E-9DA0AEBB06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4621BC-4FFB-473F-A76B-C33FEB90A868}" type="pres">
      <dgm:prSet presAssocID="{D5618A06-2732-4ECF-9CA5-7BCC699E39A8}" presName="node" presStyleLbl="node1" presStyleIdx="0" presStyleCnt="3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19986A-47B8-413E-BEA6-E90556B0B2A2}" type="pres">
      <dgm:prSet presAssocID="{D5618A06-2732-4ECF-9CA5-7BCC699E39A8}" presName="spNode" presStyleCnt="0"/>
      <dgm:spPr/>
    </dgm:pt>
    <dgm:pt modelId="{C9FBAF20-6478-4E79-A376-A88E46956783}" type="pres">
      <dgm:prSet presAssocID="{56B4A6FD-C60A-4C33-974F-46D60B75DC59}" presName="sibTrans" presStyleLbl="sibTrans1D1" presStyleIdx="0" presStyleCnt="3"/>
      <dgm:spPr/>
      <dgm:t>
        <a:bodyPr/>
        <a:lstStyle/>
        <a:p>
          <a:endParaRPr lang="fr-FR"/>
        </a:p>
      </dgm:t>
    </dgm:pt>
    <dgm:pt modelId="{CE16230A-A8B2-4BC9-8BE8-D9FEB0CF19C0}" type="pres">
      <dgm:prSet presAssocID="{35D8FC45-7D7D-49D6-B436-6DBA63C00087}" presName="node" presStyleLbl="node1" presStyleIdx="1" presStyleCnt="3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2BA6D1-BEC9-457C-9CAF-89E098423FF5}" type="pres">
      <dgm:prSet presAssocID="{35D8FC45-7D7D-49D6-B436-6DBA63C00087}" presName="spNode" presStyleCnt="0"/>
      <dgm:spPr/>
    </dgm:pt>
    <dgm:pt modelId="{5EE6323E-9CAC-4C6C-BA07-EB70F90C2502}" type="pres">
      <dgm:prSet presAssocID="{236054A1-3A51-4CAA-8575-FFB959E6B17A}" presName="sibTrans" presStyleLbl="sibTrans1D1" presStyleIdx="1" presStyleCnt="3"/>
      <dgm:spPr/>
      <dgm:t>
        <a:bodyPr/>
        <a:lstStyle/>
        <a:p>
          <a:endParaRPr lang="fr-FR"/>
        </a:p>
      </dgm:t>
    </dgm:pt>
    <dgm:pt modelId="{0E763C89-C2F6-4057-AD4D-3C750A8A1AC1}" type="pres">
      <dgm:prSet presAssocID="{BB566193-65A2-4F60-90EC-DF7BF7AB8E2E}" presName="node" presStyleLbl="node1" presStyleIdx="2" presStyleCnt="3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33F2C5-F834-4516-B96B-E99EA9257FF9}" type="pres">
      <dgm:prSet presAssocID="{BB566193-65A2-4F60-90EC-DF7BF7AB8E2E}" presName="spNode" presStyleCnt="0"/>
      <dgm:spPr/>
    </dgm:pt>
    <dgm:pt modelId="{C85C471E-4112-4AB2-81C4-C761615989E7}" type="pres">
      <dgm:prSet presAssocID="{B8557B1A-DA7A-4CA5-BBF2-6989AED60520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1C135D0E-A6EA-413E-B875-CE5FFEAC796B}" type="presOf" srcId="{236054A1-3A51-4CAA-8575-FFB959E6B17A}" destId="{5EE6323E-9CAC-4C6C-BA07-EB70F90C2502}" srcOrd="0" destOrd="0" presId="urn:microsoft.com/office/officeart/2005/8/layout/cycle6"/>
    <dgm:cxn modelId="{3190E5C0-4F86-448E-951E-B69BE7344D5C}" type="presOf" srcId="{C083599E-48FE-4B40-AC8E-9DA0AEBB06E0}" destId="{4997CCA5-20FE-45DB-852D-8E1B0CCED20B}" srcOrd="0" destOrd="0" presId="urn:microsoft.com/office/officeart/2005/8/layout/cycle6"/>
    <dgm:cxn modelId="{68039312-3259-405D-B211-CE78DD0EB1C4}" type="presOf" srcId="{35D8FC45-7D7D-49D6-B436-6DBA63C00087}" destId="{CE16230A-A8B2-4BC9-8BE8-D9FEB0CF19C0}" srcOrd="0" destOrd="0" presId="urn:microsoft.com/office/officeart/2005/8/layout/cycle6"/>
    <dgm:cxn modelId="{BE4129DA-4CF6-405A-A49B-C3475FA18566}" type="presOf" srcId="{B8557B1A-DA7A-4CA5-BBF2-6989AED60520}" destId="{C85C471E-4112-4AB2-81C4-C761615989E7}" srcOrd="0" destOrd="0" presId="urn:microsoft.com/office/officeart/2005/8/layout/cycle6"/>
    <dgm:cxn modelId="{2EAF397D-9ACC-40DF-9804-F5774FE85274}" srcId="{C083599E-48FE-4B40-AC8E-9DA0AEBB06E0}" destId="{35D8FC45-7D7D-49D6-B436-6DBA63C00087}" srcOrd="1" destOrd="0" parTransId="{94BCE0F3-D6EB-41D1-9540-BE354A717DE5}" sibTransId="{236054A1-3A51-4CAA-8575-FFB959E6B17A}"/>
    <dgm:cxn modelId="{FC64A0C6-5329-4034-AA68-6E28ABF350D7}" type="presOf" srcId="{D5618A06-2732-4ECF-9CA5-7BCC699E39A8}" destId="{094621BC-4FFB-473F-A76B-C33FEB90A868}" srcOrd="0" destOrd="0" presId="urn:microsoft.com/office/officeart/2005/8/layout/cycle6"/>
    <dgm:cxn modelId="{414A520E-6442-452E-B0B8-7349190146C4}" type="presOf" srcId="{BB566193-65A2-4F60-90EC-DF7BF7AB8E2E}" destId="{0E763C89-C2F6-4057-AD4D-3C750A8A1AC1}" srcOrd="0" destOrd="0" presId="urn:microsoft.com/office/officeart/2005/8/layout/cycle6"/>
    <dgm:cxn modelId="{AD047862-B728-4675-A717-5DC893BB401E}" srcId="{D5618A06-2732-4ECF-9CA5-7BCC699E39A8}" destId="{21E25038-90D5-4465-9A77-1D84DBE0BFAC}" srcOrd="0" destOrd="0" parTransId="{E3A19FA7-375A-4D62-B881-B83A6364A54C}" sibTransId="{E99DE966-7DA6-4397-81DC-974EF9AA8D54}"/>
    <dgm:cxn modelId="{CC82848A-F950-419E-9EBE-6FBEBE339BCC}" srcId="{C083599E-48FE-4B40-AC8E-9DA0AEBB06E0}" destId="{D5618A06-2732-4ECF-9CA5-7BCC699E39A8}" srcOrd="0" destOrd="0" parTransId="{C2B550EC-A41B-4CCD-9384-75EAD4FB5148}" sibTransId="{56B4A6FD-C60A-4C33-974F-46D60B75DC59}"/>
    <dgm:cxn modelId="{3F76E3B7-126F-40AC-8DB3-6CA1252C9D17}" type="presOf" srcId="{56B4A6FD-C60A-4C33-974F-46D60B75DC59}" destId="{C9FBAF20-6478-4E79-A376-A88E46956783}" srcOrd="0" destOrd="0" presId="urn:microsoft.com/office/officeart/2005/8/layout/cycle6"/>
    <dgm:cxn modelId="{66F767E4-B779-4A03-9CC7-3ECAAEFD2D3A}" type="presOf" srcId="{21E25038-90D5-4465-9A77-1D84DBE0BFAC}" destId="{094621BC-4FFB-473F-A76B-C33FEB90A868}" srcOrd="0" destOrd="1" presId="urn:microsoft.com/office/officeart/2005/8/layout/cycle6"/>
    <dgm:cxn modelId="{50764E80-EC64-44B6-846F-3C5C80B96A5A}" srcId="{BB566193-65A2-4F60-90EC-DF7BF7AB8E2E}" destId="{A34BFE67-88FA-487A-8921-39C79FB4C497}" srcOrd="0" destOrd="0" parTransId="{5BF9C266-E039-44D0-96AB-56957078E01B}" sibTransId="{2411D7BB-FBE1-41EF-A697-6E962F41B656}"/>
    <dgm:cxn modelId="{B06FBE5D-3455-4D8D-AFFE-F70581893AEC}" type="presOf" srcId="{A34BFE67-88FA-487A-8921-39C79FB4C497}" destId="{0E763C89-C2F6-4057-AD4D-3C750A8A1AC1}" srcOrd="0" destOrd="1" presId="urn:microsoft.com/office/officeart/2005/8/layout/cycle6"/>
    <dgm:cxn modelId="{E891B8CB-88CA-4700-8D44-CEA9275CF8D5}" srcId="{C083599E-48FE-4B40-AC8E-9DA0AEBB06E0}" destId="{BB566193-65A2-4F60-90EC-DF7BF7AB8E2E}" srcOrd="2" destOrd="0" parTransId="{7F3540E4-A4C4-4C14-AB13-F3856952A60B}" sibTransId="{B8557B1A-DA7A-4CA5-BBF2-6989AED60520}"/>
    <dgm:cxn modelId="{3C950BF7-F7BE-44FE-9F6C-8ACC1C04B179}" type="presOf" srcId="{AFC4A273-38CD-463D-9181-8A8BE5326644}" destId="{CE16230A-A8B2-4BC9-8BE8-D9FEB0CF19C0}" srcOrd="0" destOrd="1" presId="urn:microsoft.com/office/officeart/2005/8/layout/cycle6"/>
    <dgm:cxn modelId="{68AFBB17-BDB7-486D-BAB1-05C7AA2A5278}" srcId="{35D8FC45-7D7D-49D6-B436-6DBA63C00087}" destId="{AFC4A273-38CD-463D-9181-8A8BE5326644}" srcOrd="0" destOrd="0" parTransId="{E2E4F450-D815-4593-8A63-A3881D684A99}" sibTransId="{67EC888E-E0C5-4CDB-AE0F-048AE6E3DB5E}"/>
    <dgm:cxn modelId="{7EAA032F-D63C-40F8-8C99-A8C36149894B}" type="presParOf" srcId="{4997CCA5-20FE-45DB-852D-8E1B0CCED20B}" destId="{094621BC-4FFB-473F-A76B-C33FEB90A868}" srcOrd="0" destOrd="0" presId="urn:microsoft.com/office/officeart/2005/8/layout/cycle6"/>
    <dgm:cxn modelId="{55A6A0A4-3B07-4BCF-9793-6969A1476CBE}" type="presParOf" srcId="{4997CCA5-20FE-45DB-852D-8E1B0CCED20B}" destId="{B319986A-47B8-413E-BEA6-E90556B0B2A2}" srcOrd="1" destOrd="0" presId="urn:microsoft.com/office/officeart/2005/8/layout/cycle6"/>
    <dgm:cxn modelId="{D3962B23-ED93-4BEA-8572-E05217B94441}" type="presParOf" srcId="{4997CCA5-20FE-45DB-852D-8E1B0CCED20B}" destId="{C9FBAF20-6478-4E79-A376-A88E46956783}" srcOrd="2" destOrd="0" presId="urn:microsoft.com/office/officeart/2005/8/layout/cycle6"/>
    <dgm:cxn modelId="{46DD7238-4C2B-4958-95DD-3B6E8C86A495}" type="presParOf" srcId="{4997CCA5-20FE-45DB-852D-8E1B0CCED20B}" destId="{CE16230A-A8B2-4BC9-8BE8-D9FEB0CF19C0}" srcOrd="3" destOrd="0" presId="urn:microsoft.com/office/officeart/2005/8/layout/cycle6"/>
    <dgm:cxn modelId="{86705213-6CA5-49BA-A1C8-B0FB261E741D}" type="presParOf" srcId="{4997CCA5-20FE-45DB-852D-8E1B0CCED20B}" destId="{E92BA6D1-BEC9-457C-9CAF-89E098423FF5}" srcOrd="4" destOrd="0" presId="urn:microsoft.com/office/officeart/2005/8/layout/cycle6"/>
    <dgm:cxn modelId="{C337C932-EE3A-4FB1-9753-C675CA0303E9}" type="presParOf" srcId="{4997CCA5-20FE-45DB-852D-8E1B0CCED20B}" destId="{5EE6323E-9CAC-4C6C-BA07-EB70F90C2502}" srcOrd="5" destOrd="0" presId="urn:microsoft.com/office/officeart/2005/8/layout/cycle6"/>
    <dgm:cxn modelId="{7A041CFA-DF34-4625-AAF0-533261B0B31F}" type="presParOf" srcId="{4997CCA5-20FE-45DB-852D-8E1B0CCED20B}" destId="{0E763C89-C2F6-4057-AD4D-3C750A8A1AC1}" srcOrd="6" destOrd="0" presId="urn:microsoft.com/office/officeart/2005/8/layout/cycle6"/>
    <dgm:cxn modelId="{8470F19A-749F-4885-BE4F-4DAC672529E3}" type="presParOf" srcId="{4997CCA5-20FE-45DB-852D-8E1B0CCED20B}" destId="{B933F2C5-F834-4516-B96B-E99EA9257FF9}" srcOrd="7" destOrd="0" presId="urn:microsoft.com/office/officeart/2005/8/layout/cycle6"/>
    <dgm:cxn modelId="{42C4FB5A-0B90-44FE-95F3-793928D8FCB8}" type="presParOf" srcId="{4997CCA5-20FE-45DB-852D-8E1B0CCED20B}" destId="{C85C471E-4112-4AB2-81C4-C761615989E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B6D84B-E0C1-4D44-BAB2-32BEB98FCD8C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CC250B8-0E8C-4218-86C8-40D22154F208}">
      <dgm:prSet phldrT="[Texte]"/>
      <dgm:spPr/>
      <dgm:t>
        <a:bodyPr/>
        <a:lstStyle/>
        <a:p>
          <a:r>
            <a:rPr lang="fr-FR" dirty="0"/>
            <a:t>S'informer</a:t>
          </a:r>
        </a:p>
      </dgm:t>
    </dgm:pt>
    <dgm:pt modelId="{3DAAC8C6-2B76-45D3-85C4-D1300A13C126}" type="parTrans" cxnId="{4BD10704-037E-43F9-A934-16C07B0588B0}">
      <dgm:prSet/>
      <dgm:spPr/>
      <dgm:t>
        <a:bodyPr/>
        <a:lstStyle/>
        <a:p>
          <a:endParaRPr lang="fr-FR"/>
        </a:p>
      </dgm:t>
    </dgm:pt>
    <dgm:pt modelId="{5D371C72-D95B-4261-948B-9D6F2E5594B0}" type="sibTrans" cxnId="{4BD10704-037E-43F9-A934-16C07B0588B0}">
      <dgm:prSet/>
      <dgm:spPr/>
      <dgm:t>
        <a:bodyPr/>
        <a:lstStyle/>
        <a:p>
          <a:endParaRPr lang="fr-FR"/>
        </a:p>
      </dgm:t>
    </dgm:pt>
    <dgm:pt modelId="{F1BE7999-798C-432C-84BA-17597ED7300E}">
      <dgm:prSet phldrT="[Texte]"/>
      <dgm:spPr/>
      <dgm:t>
        <a:bodyPr/>
        <a:lstStyle/>
        <a:p>
          <a:r>
            <a:rPr lang="fr-FR" dirty="0" smtClean="0"/>
            <a:t>Exo-association</a:t>
          </a:r>
          <a:endParaRPr lang="fr-FR" dirty="0"/>
        </a:p>
      </dgm:t>
    </dgm:pt>
    <dgm:pt modelId="{D7A776D8-19C1-45AF-9EC4-A4B64749BA72}" type="parTrans" cxnId="{02FBA852-CC8E-4B70-8C1D-235958A8B89A}">
      <dgm:prSet/>
      <dgm:spPr/>
      <dgm:t>
        <a:bodyPr/>
        <a:lstStyle/>
        <a:p>
          <a:endParaRPr lang="fr-FR"/>
        </a:p>
      </dgm:t>
    </dgm:pt>
    <dgm:pt modelId="{4FCD79D5-B137-4BE4-9158-218BECBFFE6A}" type="sibTrans" cxnId="{02FBA852-CC8E-4B70-8C1D-235958A8B89A}">
      <dgm:prSet/>
      <dgm:spPr/>
      <dgm:t>
        <a:bodyPr/>
        <a:lstStyle/>
        <a:p>
          <a:endParaRPr lang="fr-FR"/>
        </a:p>
      </dgm:t>
    </dgm:pt>
    <dgm:pt modelId="{7BCBD0D4-5E92-483B-A165-1BF999F35ABD}">
      <dgm:prSet phldrT="[Texte]"/>
      <dgm:spPr/>
      <dgm:t>
        <a:bodyPr/>
        <a:lstStyle/>
        <a:p>
          <a:r>
            <a:rPr lang="fr-FR" dirty="0"/>
            <a:t>Comprendre</a:t>
          </a:r>
        </a:p>
      </dgm:t>
    </dgm:pt>
    <dgm:pt modelId="{DD9C8AEC-FEB0-4C83-B146-0ED7A8AE4943}" type="parTrans" cxnId="{56B4F70E-DFB5-405D-9D8B-B8741FFFDD89}">
      <dgm:prSet/>
      <dgm:spPr/>
      <dgm:t>
        <a:bodyPr/>
        <a:lstStyle/>
        <a:p>
          <a:endParaRPr lang="fr-FR"/>
        </a:p>
      </dgm:t>
    </dgm:pt>
    <dgm:pt modelId="{E5188232-1C46-4439-93CB-DC7F6D31A5AD}" type="sibTrans" cxnId="{56B4F70E-DFB5-405D-9D8B-B8741FFFDD89}">
      <dgm:prSet/>
      <dgm:spPr/>
      <dgm:t>
        <a:bodyPr/>
        <a:lstStyle/>
        <a:p>
          <a:endParaRPr lang="fr-FR"/>
        </a:p>
      </dgm:t>
    </dgm:pt>
    <dgm:pt modelId="{6CA13D04-E6BF-40F5-BF3D-100E114BDABD}">
      <dgm:prSet phldrT="[Texte]"/>
      <dgm:spPr/>
      <dgm:t>
        <a:bodyPr/>
        <a:lstStyle/>
        <a:p>
          <a:r>
            <a:rPr lang="fr-FR" dirty="0"/>
            <a:t> </a:t>
          </a:r>
          <a:r>
            <a:rPr lang="fr-FR" dirty="0" smtClean="0"/>
            <a:t>Rapprocher</a:t>
          </a:r>
          <a:endParaRPr lang="fr-FR" dirty="0"/>
        </a:p>
      </dgm:t>
    </dgm:pt>
    <dgm:pt modelId="{7B26B2E1-37FF-439F-BA01-9C1BC5C76B5F}" type="parTrans" cxnId="{CC6CAF74-2A02-497E-AB5B-D470052444BE}">
      <dgm:prSet/>
      <dgm:spPr/>
      <dgm:t>
        <a:bodyPr/>
        <a:lstStyle/>
        <a:p>
          <a:endParaRPr lang="fr-FR"/>
        </a:p>
      </dgm:t>
    </dgm:pt>
    <dgm:pt modelId="{6DEEB46F-4355-4702-88E5-EEEEDFF06AAF}" type="sibTrans" cxnId="{CC6CAF74-2A02-497E-AB5B-D470052444BE}">
      <dgm:prSet/>
      <dgm:spPr/>
      <dgm:t>
        <a:bodyPr/>
        <a:lstStyle/>
        <a:p>
          <a:endParaRPr lang="fr-FR"/>
        </a:p>
      </dgm:t>
    </dgm:pt>
    <dgm:pt modelId="{86213F5F-37A0-4D63-B282-CC54B6DFFE2E}">
      <dgm:prSet phldrT="[Texte]"/>
      <dgm:spPr/>
      <dgm:t>
        <a:bodyPr/>
        <a:lstStyle/>
        <a:p>
          <a:r>
            <a:rPr lang="fr-FR" dirty="0"/>
            <a:t>Contextualiser</a:t>
          </a:r>
        </a:p>
      </dgm:t>
    </dgm:pt>
    <dgm:pt modelId="{124FDEC4-8808-4728-AD0E-064DAF0F8A9F}" type="parTrans" cxnId="{8866C6E9-E104-4DEF-B93E-31EE79E9E805}">
      <dgm:prSet/>
      <dgm:spPr/>
      <dgm:t>
        <a:bodyPr/>
        <a:lstStyle/>
        <a:p>
          <a:endParaRPr lang="fr-FR"/>
        </a:p>
      </dgm:t>
    </dgm:pt>
    <dgm:pt modelId="{9F9B72FB-5238-4A9D-BB8C-4D117B8043D4}" type="sibTrans" cxnId="{8866C6E9-E104-4DEF-B93E-31EE79E9E805}">
      <dgm:prSet/>
      <dgm:spPr/>
      <dgm:t>
        <a:bodyPr/>
        <a:lstStyle/>
        <a:p>
          <a:endParaRPr lang="fr-FR"/>
        </a:p>
      </dgm:t>
    </dgm:pt>
    <dgm:pt modelId="{8CF7E643-4A3E-4D70-8B47-279EE42362DD}">
      <dgm:prSet phldrT="[Texte]"/>
      <dgm:spPr/>
      <dgm:t>
        <a:bodyPr/>
        <a:lstStyle/>
        <a:p>
          <a:r>
            <a:rPr lang="fr-FR" dirty="0"/>
            <a:t>relativiser</a:t>
          </a:r>
        </a:p>
      </dgm:t>
    </dgm:pt>
    <dgm:pt modelId="{895DEB2E-499C-4395-B7B6-0FE951D340D3}" type="parTrans" cxnId="{BA0F2A11-5A51-46A4-8255-0B759A86B24C}">
      <dgm:prSet/>
      <dgm:spPr/>
      <dgm:t>
        <a:bodyPr/>
        <a:lstStyle/>
        <a:p>
          <a:endParaRPr lang="fr-FR"/>
        </a:p>
      </dgm:t>
    </dgm:pt>
    <dgm:pt modelId="{39C00D1A-0007-4BF6-A40F-017413F65B91}" type="sibTrans" cxnId="{BA0F2A11-5A51-46A4-8255-0B759A86B24C}">
      <dgm:prSet/>
      <dgm:spPr/>
      <dgm:t>
        <a:bodyPr/>
        <a:lstStyle/>
        <a:p>
          <a:endParaRPr lang="fr-FR"/>
        </a:p>
      </dgm:t>
    </dgm:pt>
    <dgm:pt modelId="{A8638D0F-7B01-431A-9330-8D18FF45FDBF}">
      <dgm:prSet/>
      <dgm:spPr/>
      <dgm:t>
        <a:bodyPr/>
        <a:lstStyle/>
        <a:p>
          <a:r>
            <a:rPr lang="fr-FR"/>
            <a:t>Percevoir</a:t>
          </a:r>
        </a:p>
      </dgm:t>
    </dgm:pt>
    <dgm:pt modelId="{243E62AF-2F30-48D5-BEA6-BC384167A1CA}" type="parTrans" cxnId="{151251CF-BDE4-4276-BB37-5E53E1AECC3D}">
      <dgm:prSet/>
      <dgm:spPr/>
      <dgm:t>
        <a:bodyPr/>
        <a:lstStyle/>
        <a:p>
          <a:endParaRPr lang="fr-FR"/>
        </a:p>
      </dgm:t>
    </dgm:pt>
    <dgm:pt modelId="{DD6202AC-7ADD-40DE-AA83-3AB104F6104B}" type="sibTrans" cxnId="{151251CF-BDE4-4276-BB37-5E53E1AECC3D}">
      <dgm:prSet/>
      <dgm:spPr/>
      <dgm:t>
        <a:bodyPr/>
        <a:lstStyle/>
        <a:p>
          <a:endParaRPr lang="fr-FR"/>
        </a:p>
      </dgm:t>
    </dgm:pt>
    <dgm:pt modelId="{1F591FCD-E9DF-406F-B601-A306010A9EB5}">
      <dgm:prSet/>
      <dgm:spPr/>
      <dgm:t>
        <a:bodyPr/>
        <a:lstStyle/>
        <a:p>
          <a:r>
            <a:rPr lang="fr-FR" dirty="0" smtClean="0"/>
            <a:t>Auto-perception</a:t>
          </a:r>
          <a:endParaRPr lang="fr-FR" dirty="0"/>
        </a:p>
      </dgm:t>
    </dgm:pt>
    <dgm:pt modelId="{2941F93E-34BD-47D4-BC6B-19363BA75765}" type="parTrans" cxnId="{C4EF4CF8-F05A-4D89-A6A1-62576406E190}">
      <dgm:prSet/>
      <dgm:spPr/>
      <dgm:t>
        <a:bodyPr/>
        <a:lstStyle/>
        <a:p>
          <a:endParaRPr lang="fr-FR"/>
        </a:p>
      </dgm:t>
    </dgm:pt>
    <dgm:pt modelId="{02558485-4A18-4E89-AB4D-14B4880C7ED9}" type="sibTrans" cxnId="{C4EF4CF8-F05A-4D89-A6A1-62576406E190}">
      <dgm:prSet/>
      <dgm:spPr/>
      <dgm:t>
        <a:bodyPr/>
        <a:lstStyle/>
        <a:p>
          <a:endParaRPr lang="fr-FR"/>
        </a:p>
      </dgm:t>
    </dgm:pt>
    <dgm:pt modelId="{06C80C16-AC2C-45AB-AF84-D7663B76AE5C}">
      <dgm:prSet phldrT="[Texte]"/>
      <dgm:spPr/>
      <dgm:t>
        <a:bodyPr/>
        <a:lstStyle/>
        <a:p>
          <a:r>
            <a:rPr lang="fr-FR" dirty="0" smtClean="0"/>
            <a:t>amplifier</a:t>
          </a:r>
          <a:endParaRPr lang="fr-FR" dirty="0"/>
        </a:p>
      </dgm:t>
    </dgm:pt>
    <dgm:pt modelId="{453D9C7D-D59B-4A90-A2FF-A4323F8A13B3}" type="parTrans" cxnId="{816B0D32-7F2E-4B57-BE59-835FC0A6D074}">
      <dgm:prSet/>
      <dgm:spPr/>
      <dgm:t>
        <a:bodyPr/>
        <a:lstStyle/>
        <a:p>
          <a:endParaRPr lang="fr-FR"/>
        </a:p>
      </dgm:t>
    </dgm:pt>
    <dgm:pt modelId="{1354230D-9DD8-4D0C-B85F-59C75C073540}" type="sibTrans" cxnId="{816B0D32-7F2E-4B57-BE59-835FC0A6D074}">
      <dgm:prSet/>
      <dgm:spPr/>
      <dgm:t>
        <a:bodyPr/>
        <a:lstStyle/>
        <a:p>
          <a:endParaRPr lang="fr-FR"/>
        </a:p>
      </dgm:t>
    </dgm:pt>
    <dgm:pt modelId="{91B5CBD1-294D-4AB8-956D-227BFABBBEBD}">
      <dgm:prSet/>
      <dgm:spPr/>
      <dgm:t>
        <a:bodyPr/>
        <a:lstStyle/>
        <a:p>
          <a:r>
            <a:rPr lang="fr-FR" dirty="0"/>
            <a:t> documenter</a:t>
          </a:r>
        </a:p>
      </dgm:t>
    </dgm:pt>
    <dgm:pt modelId="{042FAAA7-74CE-4A23-8301-D8BC791C9CC4}" type="parTrans" cxnId="{DAD76512-4BF6-468F-97F0-F70710CF2092}">
      <dgm:prSet/>
      <dgm:spPr/>
      <dgm:t>
        <a:bodyPr/>
        <a:lstStyle/>
        <a:p>
          <a:endParaRPr lang="fr-FR"/>
        </a:p>
      </dgm:t>
    </dgm:pt>
    <dgm:pt modelId="{97E0D94C-C355-4537-B037-D12841EA22E2}" type="sibTrans" cxnId="{DAD76512-4BF6-468F-97F0-F70710CF2092}">
      <dgm:prSet/>
      <dgm:spPr/>
      <dgm:t>
        <a:bodyPr/>
        <a:lstStyle/>
        <a:p>
          <a:endParaRPr lang="fr-FR"/>
        </a:p>
      </dgm:t>
    </dgm:pt>
    <dgm:pt modelId="{4A5AD703-151A-4C3D-B298-F3F054FB559A}">
      <dgm:prSet/>
      <dgm:spPr/>
      <dgm:t>
        <a:bodyPr/>
        <a:lstStyle/>
        <a:p>
          <a:r>
            <a:rPr lang="fr-FR" dirty="0"/>
            <a:t> scénariser</a:t>
          </a:r>
        </a:p>
      </dgm:t>
    </dgm:pt>
    <dgm:pt modelId="{ACB74C28-E952-4E27-8EBD-F27DC3DD7F02}" type="parTrans" cxnId="{28E96021-FCAE-46A8-8D57-1568F615A081}">
      <dgm:prSet/>
      <dgm:spPr/>
      <dgm:t>
        <a:bodyPr/>
        <a:lstStyle/>
        <a:p>
          <a:endParaRPr lang="fr-FR"/>
        </a:p>
      </dgm:t>
    </dgm:pt>
    <dgm:pt modelId="{39D3B36E-A651-4E19-B72E-E50E5C683C75}" type="sibTrans" cxnId="{28E96021-FCAE-46A8-8D57-1568F615A081}">
      <dgm:prSet/>
      <dgm:spPr/>
      <dgm:t>
        <a:bodyPr/>
        <a:lstStyle/>
        <a:p>
          <a:endParaRPr lang="fr-FR"/>
        </a:p>
      </dgm:t>
    </dgm:pt>
    <dgm:pt modelId="{0485DC97-252C-4249-A730-C3E13D97F018}">
      <dgm:prSet/>
      <dgm:spPr/>
      <dgm:t>
        <a:bodyPr/>
        <a:lstStyle/>
        <a:p>
          <a:r>
            <a:rPr lang="fr-FR" dirty="0" smtClean="0"/>
            <a:t>Exo-impulsion</a:t>
          </a:r>
          <a:endParaRPr lang="fr-FR" dirty="0"/>
        </a:p>
      </dgm:t>
    </dgm:pt>
    <dgm:pt modelId="{A7EB5818-D1B8-45DB-BFD1-E5542715B85F}" type="parTrans" cxnId="{29DEC3DC-17EC-4407-A7BF-F95B87FA71A8}">
      <dgm:prSet/>
      <dgm:spPr/>
      <dgm:t>
        <a:bodyPr/>
        <a:lstStyle/>
        <a:p>
          <a:endParaRPr lang="fr-FR"/>
        </a:p>
      </dgm:t>
    </dgm:pt>
    <dgm:pt modelId="{864B0179-7E9E-49E2-A0FF-3C7D82221A26}" type="sibTrans" cxnId="{29DEC3DC-17EC-4407-A7BF-F95B87FA71A8}">
      <dgm:prSet/>
      <dgm:spPr/>
      <dgm:t>
        <a:bodyPr/>
        <a:lstStyle/>
        <a:p>
          <a:endParaRPr lang="fr-FR"/>
        </a:p>
      </dgm:t>
    </dgm:pt>
    <dgm:pt modelId="{C5921CA0-7305-4E2E-8075-AD16274020CD}">
      <dgm:prSet phldrT="[Texte]"/>
      <dgm:spPr/>
      <dgm:t>
        <a:bodyPr/>
        <a:lstStyle/>
        <a:p>
          <a:r>
            <a:rPr lang="fr-FR" dirty="0" err="1" smtClean="0"/>
            <a:t>Endo</a:t>
          </a:r>
          <a:r>
            <a:rPr lang="fr-FR" dirty="0" smtClean="0"/>
            <a:t>-compréhension</a:t>
          </a:r>
          <a:endParaRPr lang="fr-FR" dirty="0"/>
        </a:p>
      </dgm:t>
    </dgm:pt>
    <dgm:pt modelId="{8698FFAD-4F33-4D53-BF77-8B9521E787E9}" type="parTrans" cxnId="{0CD41B34-E75F-4BFF-BECE-DB4622DA78A8}">
      <dgm:prSet/>
      <dgm:spPr/>
      <dgm:t>
        <a:bodyPr/>
        <a:lstStyle/>
        <a:p>
          <a:endParaRPr lang="fr-FR"/>
        </a:p>
      </dgm:t>
    </dgm:pt>
    <dgm:pt modelId="{5F60DE9F-6E26-4102-BE33-CB7FF427B059}" type="sibTrans" cxnId="{0CD41B34-E75F-4BFF-BECE-DB4622DA78A8}">
      <dgm:prSet/>
      <dgm:spPr/>
      <dgm:t>
        <a:bodyPr/>
        <a:lstStyle/>
        <a:p>
          <a:endParaRPr lang="fr-FR"/>
        </a:p>
      </dgm:t>
    </dgm:pt>
    <dgm:pt modelId="{8F9D5CF2-6DFB-4A0A-AE8C-9E0486D57FB1}">
      <dgm:prSet phldrT="[Texte]"/>
      <dgm:spPr/>
      <dgm:t>
        <a:bodyPr/>
        <a:lstStyle/>
        <a:p>
          <a:r>
            <a:rPr lang="fr-FR" dirty="0" smtClean="0"/>
            <a:t>Différencier</a:t>
          </a:r>
          <a:endParaRPr lang="fr-FR" dirty="0"/>
        </a:p>
      </dgm:t>
    </dgm:pt>
    <dgm:pt modelId="{C2917D3D-4192-41D3-9067-41AA8C536827}" type="parTrans" cxnId="{A04D33D8-491B-4B38-9125-F40F86BCE352}">
      <dgm:prSet/>
      <dgm:spPr/>
      <dgm:t>
        <a:bodyPr/>
        <a:lstStyle/>
        <a:p>
          <a:endParaRPr lang="fr-FR"/>
        </a:p>
      </dgm:t>
    </dgm:pt>
    <dgm:pt modelId="{E8C5525B-2169-4747-81FD-F35E80B0213F}" type="sibTrans" cxnId="{A04D33D8-491B-4B38-9125-F40F86BCE352}">
      <dgm:prSet/>
      <dgm:spPr/>
      <dgm:t>
        <a:bodyPr/>
        <a:lstStyle/>
        <a:p>
          <a:endParaRPr lang="fr-FR"/>
        </a:p>
      </dgm:t>
    </dgm:pt>
    <dgm:pt modelId="{859D86C2-551C-46E5-95A3-49F30120D0E4}">
      <dgm:prSet/>
      <dgm:spPr/>
      <dgm:t>
        <a:bodyPr/>
        <a:lstStyle/>
        <a:p>
          <a:r>
            <a:rPr lang="fr-FR" dirty="0"/>
            <a:t>Préparer</a:t>
          </a:r>
        </a:p>
      </dgm:t>
    </dgm:pt>
    <dgm:pt modelId="{6B7C39F3-255E-410C-936E-F56159B0F3B7}" type="sibTrans" cxnId="{8DDE8A5A-0C96-4CD0-9769-91FADFD95DF2}">
      <dgm:prSet/>
      <dgm:spPr/>
      <dgm:t>
        <a:bodyPr/>
        <a:lstStyle/>
        <a:p>
          <a:endParaRPr lang="fr-FR"/>
        </a:p>
      </dgm:t>
    </dgm:pt>
    <dgm:pt modelId="{0374C309-07D6-45BC-8B4D-6D522C48E19F}" type="parTrans" cxnId="{8DDE8A5A-0C96-4CD0-9769-91FADFD95DF2}">
      <dgm:prSet/>
      <dgm:spPr/>
      <dgm:t>
        <a:bodyPr/>
        <a:lstStyle/>
        <a:p>
          <a:endParaRPr lang="fr-FR"/>
        </a:p>
      </dgm:t>
    </dgm:pt>
    <dgm:pt modelId="{1EC23837-7237-43FE-B68E-6525B7241A5D}" type="pres">
      <dgm:prSet presAssocID="{87B6D84B-E0C1-4D44-BAB2-32BEB98FC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7FECB9-CD58-462B-AE4D-D1641FAB5E64}" type="pres">
      <dgm:prSet presAssocID="{A8638D0F-7B01-431A-9330-8D18FF45FDBF}" presName="composite" presStyleCnt="0"/>
      <dgm:spPr/>
      <dgm:t>
        <a:bodyPr/>
        <a:lstStyle/>
        <a:p>
          <a:endParaRPr lang="fr-FR"/>
        </a:p>
      </dgm:t>
    </dgm:pt>
    <dgm:pt modelId="{9429D88A-23D0-46FD-8935-54AFC8BE2A92}" type="pres">
      <dgm:prSet presAssocID="{A8638D0F-7B01-431A-9330-8D18FF45FDB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CE87D-79CF-4D23-A9F7-3D8D4220A00E}" type="pres">
      <dgm:prSet presAssocID="{A8638D0F-7B01-431A-9330-8D18FF45FDB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DDCFF-4E17-4A46-AB45-870FAA8AEF6E}" type="pres">
      <dgm:prSet presAssocID="{DD6202AC-7ADD-40DE-AA83-3AB104F6104B}" presName="space" presStyleCnt="0"/>
      <dgm:spPr/>
      <dgm:t>
        <a:bodyPr/>
        <a:lstStyle/>
        <a:p>
          <a:endParaRPr lang="fr-FR"/>
        </a:p>
      </dgm:t>
    </dgm:pt>
    <dgm:pt modelId="{E8937DBF-262D-4C7A-92CB-9C9F718F8FAA}" type="pres">
      <dgm:prSet presAssocID="{3CC250B8-0E8C-4218-86C8-40D22154F208}" presName="composite" presStyleCnt="0"/>
      <dgm:spPr/>
      <dgm:t>
        <a:bodyPr/>
        <a:lstStyle/>
        <a:p>
          <a:endParaRPr lang="fr-FR"/>
        </a:p>
      </dgm:t>
    </dgm:pt>
    <dgm:pt modelId="{733A7386-D385-44A7-865E-30F4D76D9D45}" type="pres">
      <dgm:prSet presAssocID="{3CC250B8-0E8C-4218-86C8-40D22154F20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9BFFA3-9E47-4B03-983F-ED3549737478}" type="pres">
      <dgm:prSet presAssocID="{3CC250B8-0E8C-4218-86C8-40D22154F208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A78307-63D3-4560-B0C6-131FDA813676}" type="pres">
      <dgm:prSet presAssocID="{5D371C72-D95B-4261-948B-9D6F2E5594B0}" presName="space" presStyleCnt="0"/>
      <dgm:spPr/>
      <dgm:t>
        <a:bodyPr/>
        <a:lstStyle/>
        <a:p>
          <a:endParaRPr lang="fr-FR"/>
        </a:p>
      </dgm:t>
    </dgm:pt>
    <dgm:pt modelId="{B6D84B7A-706C-47CE-94F4-43ECD41C27D3}" type="pres">
      <dgm:prSet presAssocID="{7BCBD0D4-5E92-483B-A165-1BF999F35ABD}" presName="composite" presStyleCnt="0"/>
      <dgm:spPr/>
      <dgm:t>
        <a:bodyPr/>
        <a:lstStyle/>
        <a:p>
          <a:endParaRPr lang="fr-FR"/>
        </a:p>
      </dgm:t>
    </dgm:pt>
    <dgm:pt modelId="{A9CAE0AE-081E-4026-B2D9-A5D7A160A9B8}" type="pres">
      <dgm:prSet presAssocID="{7BCBD0D4-5E92-483B-A165-1BF999F35AB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C8309-206E-431C-9CFB-D2588DA505CC}" type="pres">
      <dgm:prSet presAssocID="{7BCBD0D4-5E92-483B-A165-1BF999F35ABD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41E2D-1038-44EF-9B1D-58161505E7A6}" type="pres">
      <dgm:prSet presAssocID="{E5188232-1C46-4439-93CB-DC7F6D31A5AD}" presName="space" presStyleCnt="0"/>
      <dgm:spPr/>
      <dgm:t>
        <a:bodyPr/>
        <a:lstStyle/>
        <a:p>
          <a:endParaRPr lang="fr-FR"/>
        </a:p>
      </dgm:t>
    </dgm:pt>
    <dgm:pt modelId="{2FC3F945-A922-43CE-8794-3DEEFE5F7FCC}" type="pres">
      <dgm:prSet presAssocID="{86213F5F-37A0-4D63-B282-CC54B6DFFE2E}" presName="composite" presStyleCnt="0"/>
      <dgm:spPr/>
      <dgm:t>
        <a:bodyPr/>
        <a:lstStyle/>
        <a:p>
          <a:endParaRPr lang="fr-FR"/>
        </a:p>
      </dgm:t>
    </dgm:pt>
    <dgm:pt modelId="{BBE340D8-9058-4BF1-856F-FC6DF6BABDBA}" type="pres">
      <dgm:prSet presAssocID="{86213F5F-37A0-4D63-B282-CC54B6DFFE2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C714C5-FAF3-45C7-A4FD-D849FD745734}" type="pres">
      <dgm:prSet presAssocID="{86213F5F-37A0-4D63-B282-CC54B6DFFE2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640F84-1823-4D72-B1E2-A7F3878350CF}" type="pres">
      <dgm:prSet presAssocID="{9F9B72FB-5238-4A9D-BB8C-4D117B8043D4}" presName="space" presStyleCnt="0"/>
      <dgm:spPr/>
      <dgm:t>
        <a:bodyPr/>
        <a:lstStyle/>
        <a:p>
          <a:endParaRPr lang="fr-FR"/>
        </a:p>
      </dgm:t>
    </dgm:pt>
    <dgm:pt modelId="{DA2B33BE-185D-4CCE-A1E8-F971B0B5CC32}" type="pres">
      <dgm:prSet presAssocID="{859D86C2-551C-46E5-95A3-49F30120D0E4}" presName="composite" presStyleCnt="0"/>
      <dgm:spPr/>
      <dgm:t>
        <a:bodyPr/>
        <a:lstStyle/>
        <a:p>
          <a:endParaRPr lang="fr-FR"/>
        </a:p>
      </dgm:t>
    </dgm:pt>
    <dgm:pt modelId="{70E634F1-5FBA-4694-A3BA-2465CBAC6CDA}" type="pres">
      <dgm:prSet presAssocID="{859D86C2-551C-46E5-95A3-49F30120D0E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D04C4C-120B-45A6-873E-3142E930B759}" type="pres">
      <dgm:prSet presAssocID="{859D86C2-551C-46E5-95A3-49F30120D0E4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DE8A5A-0C96-4CD0-9769-91FADFD95DF2}" srcId="{87B6D84B-E0C1-4D44-BAB2-32BEB98FCD8C}" destId="{859D86C2-551C-46E5-95A3-49F30120D0E4}" srcOrd="4" destOrd="0" parTransId="{0374C309-07D6-45BC-8B4D-6D522C48E19F}" sibTransId="{6B7C39F3-255E-410C-936E-F56159B0F3B7}"/>
    <dgm:cxn modelId="{12310D2C-88E9-4EEC-891D-E065987C74E6}" type="presOf" srcId="{4A5AD703-151A-4C3D-B298-F3F054FB559A}" destId="{73D04C4C-120B-45A6-873E-3142E930B759}" srcOrd="0" destOrd="1" presId="urn:microsoft.com/office/officeart/2005/8/layout/hList1"/>
    <dgm:cxn modelId="{32CF404D-884D-48B3-85BE-3C1F5E456E9D}" type="presOf" srcId="{859D86C2-551C-46E5-95A3-49F30120D0E4}" destId="{70E634F1-5FBA-4694-A3BA-2465CBAC6CDA}" srcOrd="0" destOrd="0" presId="urn:microsoft.com/office/officeart/2005/8/layout/hList1"/>
    <dgm:cxn modelId="{913067DC-6969-496E-9A3F-3C996F5F4101}" type="presOf" srcId="{F1BE7999-798C-432C-84BA-17597ED7300E}" destId="{339BFFA3-9E47-4B03-983F-ED3549737478}" srcOrd="0" destOrd="0" presId="urn:microsoft.com/office/officeart/2005/8/layout/hList1"/>
    <dgm:cxn modelId="{09EED578-3C9B-4845-BC19-BC6FEFA0F246}" type="presOf" srcId="{8CF7E643-4A3E-4D70-8B47-279EE42362DD}" destId="{8DC714C5-FAF3-45C7-A4FD-D849FD745734}" srcOrd="0" destOrd="0" presId="urn:microsoft.com/office/officeart/2005/8/layout/hList1"/>
    <dgm:cxn modelId="{C3A8172C-A643-4873-81D9-569BEB21804C}" type="presOf" srcId="{7BCBD0D4-5E92-483B-A165-1BF999F35ABD}" destId="{A9CAE0AE-081E-4026-B2D9-A5D7A160A9B8}" srcOrd="0" destOrd="0" presId="urn:microsoft.com/office/officeart/2005/8/layout/hList1"/>
    <dgm:cxn modelId="{816B0D32-7F2E-4B57-BE59-835FC0A6D074}" srcId="{86213F5F-37A0-4D63-B282-CC54B6DFFE2E}" destId="{06C80C16-AC2C-45AB-AF84-D7663B76AE5C}" srcOrd="1" destOrd="0" parTransId="{453D9C7D-D59B-4A90-A2FF-A4323F8A13B3}" sibTransId="{1354230D-9DD8-4D0C-B85F-59C75C073540}"/>
    <dgm:cxn modelId="{C571BDF6-1C0C-4660-B9B8-738D98E28FD1}" type="presOf" srcId="{3CC250B8-0E8C-4218-86C8-40D22154F208}" destId="{733A7386-D385-44A7-865E-30F4D76D9D45}" srcOrd="0" destOrd="0" presId="urn:microsoft.com/office/officeart/2005/8/layout/hList1"/>
    <dgm:cxn modelId="{F3551862-B9C0-483E-AA48-3B8EFFF9A1D8}" type="presOf" srcId="{0485DC97-252C-4249-A730-C3E13D97F018}" destId="{8CBCE87D-79CF-4D23-A9F7-3D8D4220A00E}" srcOrd="0" destOrd="1" presId="urn:microsoft.com/office/officeart/2005/8/layout/hList1"/>
    <dgm:cxn modelId="{02FBA852-CC8E-4B70-8C1D-235958A8B89A}" srcId="{3CC250B8-0E8C-4218-86C8-40D22154F208}" destId="{F1BE7999-798C-432C-84BA-17597ED7300E}" srcOrd="0" destOrd="0" parTransId="{D7A776D8-19C1-45AF-9EC4-A4B64749BA72}" sibTransId="{4FCD79D5-B137-4BE4-9158-218BECBFFE6A}"/>
    <dgm:cxn modelId="{29DEC3DC-17EC-4407-A7BF-F95B87FA71A8}" srcId="{A8638D0F-7B01-431A-9330-8D18FF45FDBF}" destId="{0485DC97-252C-4249-A730-C3E13D97F018}" srcOrd="1" destOrd="0" parTransId="{A7EB5818-D1B8-45DB-BFD1-E5542715B85F}" sibTransId="{864B0179-7E9E-49E2-A0FF-3C7D82221A26}"/>
    <dgm:cxn modelId="{890D4C7C-0E4F-47E0-ACCF-043369C830E8}" type="presOf" srcId="{6CA13D04-E6BF-40F5-BF3D-100E114BDABD}" destId="{259C8309-206E-431C-9CFB-D2588DA505CC}" srcOrd="0" destOrd="0" presId="urn:microsoft.com/office/officeart/2005/8/layout/hList1"/>
    <dgm:cxn modelId="{8866C6E9-E104-4DEF-B93E-31EE79E9E805}" srcId="{87B6D84B-E0C1-4D44-BAB2-32BEB98FCD8C}" destId="{86213F5F-37A0-4D63-B282-CC54B6DFFE2E}" srcOrd="3" destOrd="0" parTransId="{124FDEC4-8808-4728-AD0E-064DAF0F8A9F}" sibTransId="{9F9B72FB-5238-4A9D-BB8C-4D117B8043D4}"/>
    <dgm:cxn modelId="{F82A6CE1-42EC-41C5-B49F-3BD16532DF61}" type="presOf" srcId="{91B5CBD1-294D-4AB8-956D-227BFABBBEBD}" destId="{73D04C4C-120B-45A6-873E-3142E930B759}" srcOrd="0" destOrd="0" presId="urn:microsoft.com/office/officeart/2005/8/layout/hList1"/>
    <dgm:cxn modelId="{BA4ECEFE-A5B8-4237-924A-67C27D6F9AF3}" type="presOf" srcId="{06C80C16-AC2C-45AB-AF84-D7663B76AE5C}" destId="{8DC714C5-FAF3-45C7-A4FD-D849FD745734}" srcOrd="0" destOrd="1" presId="urn:microsoft.com/office/officeart/2005/8/layout/hList1"/>
    <dgm:cxn modelId="{56B4F70E-DFB5-405D-9D8B-B8741FFFDD89}" srcId="{87B6D84B-E0C1-4D44-BAB2-32BEB98FCD8C}" destId="{7BCBD0D4-5E92-483B-A165-1BF999F35ABD}" srcOrd="2" destOrd="0" parTransId="{DD9C8AEC-FEB0-4C83-B146-0ED7A8AE4943}" sibTransId="{E5188232-1C46-4439-93CB-DC7F6D31A5AD}"/>
    <dgm:cxn modelId="{A55BE35B-7D00-4719-BAF8-A5F65847218E}" type="presOf" srcId="{87B6D84B-E0C1-4D44-BAB2-32BEB98FCD8C}" destId="{1EC23837-7237-43FE-B68E-6525B7241A5D}" srcOrd="0" destOrd="0" presId="urn:microsoft.com/office/officeart/2005/8/layout/hList1"/>
    <dgm:cxn modelId="{92903897-D10B-4653-A78A-8C0866160D5D}" type="presOf" srcId="{C5921CA0-7305-4E2E-8075-AD16274020CD}" destId="{339BFFA3-9E47-4B03-983F-ED3549737478}" srcOrd="0" destOrd="1" presId="urn:microsoft.com/office/officeart/2005/8/layout/hList1"/>
    <dgm:cxn modelId="{0CD41B34-E75F-4BFF-BECE-DB4622DA78A8}" srcId="{3CC250B8-0E8C-4218-86C8-40D22154F208}" destId="{C5921CA0-7305-4E2E-8075-AD16274020CD}" srcOrd="1" destOrd="0" parTransId="{8698FFAD-4F33-4D53-BF77-8B9521E787E9}" sibTransId="{5F60DE9F-6E26-4102-BE33-CB7FF427B059}"/>
    <dgm:cxn modelId="{151251CF-BDE4-4276-BB37-5E53E1AECC3D}" srcId="{87B6D84B-E0C1-4D44-BAB2-32BEB98FCD8C}" destId="{A8638D0F-7B01-431A-9330-8D18FF45FDBF}" srcOrd="0" destOrd="0" parTransId="{243E62AF-2F30-48D5-BEA6-BC384167A1CA}" sibTransId="{DD6202AC-7ADD-40DE-AA83-3AB104F6104B}"/>
    <dgm:cxn modelId="{28E96021-FCAE-46A8-8D57-1568F615A081}" srcId="{859D86C2-551C-46E5-95A3-49F30120D0E4}" destId="{4A5AD703-151A-4C3D-B298-F3F054FB559A}" srcOrd="1" destOrd="0" parTransId="{ACB74C28-E952-4E27-8EBD-F27DC3DD7F02}" sibTransId="{39D3B36E-A651-4E19-B72E-E50E5C683C75}"/>
    <dgm:cxn modelId="{DAD76512-4BF6-468F-97F0-F70710CF2092}" srcId="{859D86C2-551C-46E5-95A3-49F30120D0E4}" destId="{91B5CBD1-294D-4AB8-956D-227BFABBBEBD}" srcOrd="0" destOrd="0" parTransId="{042FAAA7-74CE-4A23-8301-D8BC791C9CC4}" sibTransId="{97E0D94C-C355-4537-B037-D12841EA22E2}"/>
    <dgm:cxn modelId="{CC6CAF74-2A02-497E-AB5B-D470052444BE}" srcId="{7BCBD0D4-5E92-483B-A165-1BF999F35ABD}" destId="{6CA13D04-E6BF-40F5-BF3D-100E114BDABD}" srcOrd="0" destOrd="0" parTransId="{7B26B2E1-37FF-439F-BA01-9C1BC5C76B5F}" sibTransId="{6DEEB46F-4355-4702-88E5-EEEEDFF06AAF}"/>
    <dgm:cxn modelId="{A4CE394F-801F-4E9D-AB02-DC0AC43D3749}" type="presOf" srcId="{86213F5F-37A0-4D63-B282-CC54B6DFFE2E}" destId="{BBE340D8-9058-4BF1-856F-FC6DF6BABDBA}" srcOrd="0" destOrd="0" presId="urn:microsoft.com/office/officeart/2005/8/layout/hList1"/>
    <dgm:cxn modelId="{BA0F2A11-5A51-46A4-8255-0B759A86B24C}" srcId="{86213F5F-37A0-4D63-B282-CC54B6DFFE2E}" destId="{8CF7E643-4A3E-4D70-8B47-279EE42362DD}" srcOrd="0" destOrd="0" parTransId="{895DEB2E-499C-4395-B7B6-0FE951D340D3}" sibTransId="{39C00D1A-0007-4BF6-A40F-017413F65B91}"/>
    <dgm:cxn modelId="{C4EF4CF8-F05A-4D89-A6A1-62576406E190}" srcId="{A8638D0F-7B01-431A-9330-8D18FF45FDBF}" destId="{1F591FCD-E9DF-406F-B601-A306010A9EB5}" srcOrd="0" destOrd="0" parTransId="{2941F93E-34BD-47D4-BC6B-19363BA75765}" sibTransId="{02558485-4A18-4E89-AB4D-14B4880C7ED9}"/>
    <dgm:cxn modelId="{AA5105F3-C55D-4560-BB94-1F683D70206E}" type="presOf" srcId="{A8638D0F-7B01-431A-9330-8D18FF45FDBF}" destId="{9429D88A-23D0-46FD-8935-54AFC8BE2A92}" srcOrd="0" destOrd="0" presId="urn:microsoft.com/office/officeart/2005/8/layout/hList1"/>
    <dgm:cxn modelId="{5F88A2CF-DCF4-4327-8D24-2BB3E5C3ACCA}" type="presOf" srcId="{8F9D5CF2-6DFB-4A0A-AE8C-9E0486D57FB1}" destId="{259C8309-206E-431C-9CFB-D2588DA505CC}" srcOrd="0" destOrd="1" presId="urn:microsoft.com/office/officeart/2005/8/layout/hList1"/>
    <dgm:cxn modelId="{4BD10704-037E-43F9-A934-16C07B0588B0}" srcId="{87B6D84B-E0C1-4D44-BAB2-32BEB98FCD8C}" destId="{3CC250B8-0E8C-4218-86C8-40D22154F208}" srcOrd="1" destOrd="0" parTransId="{3DAAC8C6-2B76-45D3-85C4-D1300A13C126}" sibTransId="{5D371C72-D95B-4261-948B-9D6F2E5594B0}"/>
    <dgm:cxn modelId="{A04D33D8-491B-4B38-9125-F40F86BCE352}" srcId="{7BCBD0D4-5E92-483B-A165-1BF999F35ABD}" destId="{8F9D5CF2-6DFB-4A0A-AE8C-9E0486D57FB1}" srcOrd="1" destOrd="0" parTransId="{C2917D3D-4192-41D3-9067-41AA8C536827}" sibTransId="{E8C5525B-2169-4747-81FD-F35E80B0213F}"/>
    <dgm:cxn modelId="{16B1FF19-B201-4A0D-824B-EE03E524EA46}" type="presOf" srcId="{1F591FCD-E9DF-406F-B601-A306010A9EB5}" destId="{8CBCE87D-79CF-4D23-A9F7-3D8D4220A00E}" srcOrd="0" destOrd="0" presId="urn:microsoft.com/office/officeart/2005/8/layout/hList1"/>
    <dgm:cxn modelId="{5C2682A8-CA8F-4B3D-94F9-D1D5EFFDB200}" type="presParOf" srcId="{1EC23837-7237-43FE-B68E-6525B7241A5D}" destId="{097FECB9-CD58-462B-AE4D-D1641FAB5E64}" srcOrd="0" destOrd="0" presId="urn:microsoft.com/office/officeart/2005/8/layout/hList1"/>
    <dgm:cxn modelId="{536A8DFF-83E3-4ACA-8CEB-1B156E75F2F4}" type="presParOf" srcId="{097FECB9-CD58-462B-AE4D-D1641FAB5E64}" destId="{9429D88A-23D0-46FD-8935-54AFC8BE2A92}" srcOrd="0" destOrd="0" presId="urn:microsoft.com/office/officeart/2005/8/layout/hList1"/>
    <dgm:cxn modelId="{60D0B545-C210-4416-89EB-C9280A891C31}" type="presParOf" srcId="{097FECB9-CD58-462B-AE4D-D1641FAB5E64}" destId="{8CBCE87D-79CF-4D23-A9F7-3D8D4220A00E}" srcOrd="1" destOrd="0" presId="urn:microsoft.com/office/officeart/2005/8/layout/hList1"/>
    <dgm:cxn modelId="{AAC32CD7-9496-4C6F-8EC3-DCCC37BC6634}" type="presParOf" srcId="{1EC23837-7237-43FE-B68E-6525B7241A5D}" destId="{461DDCFF-4E17-4A46-AB45-870FAA8AEF6E}" srcOrd="1" destOrd="0" presId="urn:microsoft.com/office/officeart/2005/8/layout/hList1"/>
    <dgm:cxn modelId="{9E1D021A-CBCC-4F74-BE51-96F9FE23C63B}" type="presParOf" srcId="{1EC23837-7237-43FE-B68E-6525B7241A5D}" destId="{E8937DBF-262D-4C7A-92CB-9C9F718F8FAA}" srcOrd="2" destOrd="0" presId="urn:microsoft.com/office/officeart/2005/8/layout/hList1"/>
    <dgm:cxn modelId="{AF584879-06D4-409A-B163-8B3A0ED581A6}" type="presParOf" srcId="{E8937DBF-262D-4C7A-92CB-9C9F718F8FAA}" destId="{733A7386-D385-44A7-865E-30F4D76D9D45}" srcOrd="0" destOrd="0" presId="urn:microsoft.com/office/officeart/2005/8/layout/hList1"/>
    <dgm:cxn modelId="{74937A5C-FA65-471E-9F63-A7BD0B66C97D}" type="presParOf" srcId="{E8937DBF-262D-4C7A-92CB-9C9F718F8FAA}" destId="{339BFFA3-9E47-4B03-983F-ED3549737478}" srcOrd="1" destOrd="0" presId="urn:microsoft.com/office/officeart/2005/8/layout/hList1"/>
    <dgm:cxn modelId="{2BE779A1-CFD8-495F-8195-C43A892F9085}" type="presParOf" srcId="{1EC23837-7237-43FE-B68E-6525B7241A5D}" destId="{B8A78307-63D3-4560-B0C6-131FDA813676}" srcOrd="3" destOrd="0" presId="urn:microsoft.com/office/officeart/2005/8/layout/hList1"/>
    <dgm:cxn modelId="{59CC733B-7B2A-43C4-89F9-1CBDC15B5C36}" type="presParOf" srcId="{1EC23837-7237-43FE-B68E-6525B7241A5D}" destId="{B6D84B7A-706C-47CE-94F4-43ECD41C27D3}" srcOrd="4" destOrd="0" presId="urn:microsoft.com/office/officeart/2005/8/layout/hList1"/>
    <dgm:cxn modelId="{10A6E78D-5627-423C-8996-4BFFF6A0300B}" type="presParOf" srcId="{B6D84B7A-706C-47CE-94F4-43ECD41C27D3}" destId="{A9CAE0AE-081E-4026-B2D9-A5D7A160A9B8}" srcOrd="0" destOrd="0" presId="urn:microsoft.com/office/officeart/2005/8/layout/hList1"/>
    <dgm:cxn modelId="{A961C583-B5DE-4C27-9437-BA45C313A91A}" type="presParOf" srcId="{B6D84B7A-706C-47CE-94F4-43ECD41C27D3}" destId="{259C8309-206E-431C-9CFB-D2588DA505CC}" srcOrd="1" destOrd="0" presId="urn:microsoft.com/office/officeart/2005/8/layout/hList1"/>
    <dgm:cxn modelId="{7272516B-E15A-48D7-83BC-9B4087BCB51E}" type="presParOf" srcId="{1EC23837-7237-43FE-B68E-6525B7241A5D}" destId="{8D441E2D-1038-44EF-9B1D-58161505E7A6}" srcOrd="5" destOrd="0" presId="urn:microsoft.com/office/officeart/2005/8/layout/hList1"/>
    <dgm:cxn modelId="{853CBABC-1FC2-4F6D-A61B-E8BB14D8D678}" type="presParOf" srcId="{1EC23837-7237-43FE-B68E-6525B7241A5D}" destId="{2FC3F945-A922-43CE-8794-3DEEFE5F7FCC}" srcOrd="6" destOrd="0" presId="urn:microsoft.com/office/officeart/2005/8/layout/hList1"/>
    <dgm:cxn modelId="{ED3CF680-983D-4202-977A-05D9491B151E}" type="presParOf" srcId="{2FC3F945-A922-43CE-8794-3DEEFE5F7FCC}" destId="{BBE340D8-9058-4BF1-856F-FC6DF6BABDBA}" srcOrd="0" destOrd="0" presId="urn:microsoft.com/office/officeart/2005/8/layout/hList1"/>
    <dgm:cxn modelId="{DCF09C3E-38E9-47A8-8130-90990D9111BF}" type="presParOf" srcId="{2FC3F945-A922-43CE-8794-3DEEFE5F7FCC}" destId="{8DC714C5-FAF3-45C7-A4FD-D849FD745734}" srcOrd="1" destOrd="0" presId="urn:microsoft.com/office/officeart/2005/8/layout/hList1"/>
    <dgm:cxn modelId="{503F5435-B05D-43B7-8B12-34FF5091C4FD}" type="presParOf" srcId="{1EC23837-7237-43FE-B68E-6525B7241A5D}" destId="{01640F84-1823-4D72-B1E2-A7F3878350CF}" srcOrd="7" destOrd="0" presId="urn:microsoft.com/office/officeart/2005/8/layout/hList1"/>
    <dgm:cxn modelId="{C2CEED11-D7F9-4715-80FE-770DFD18A593}" type="presParOf" srcId="{1EC23837-7237-43FE-B68E-6525B7241A5D}" destId="{DA2B33BE-185D-4CCE-A1E8-F971B0B5CC32}" srcOrd="8" destOrd="0" presId="urn:microsoft.com/office/officeart/2005/8/layout/hList1"/>
    <dgm:cxn modelId="{DCF2EFB1-A245-4A72-9A51-ADECF3BA411A}" type="presParOf" srcId="{DA2B33BE-185D-4CCE-A1E8-F971B0B5CC32}" destId="{70E634F1-5FBA-4694-A3BA-2465CBAC6CDA}" srcOrd="0" destOrd="0" presId="urn:microsoft.com/office/officeart/2005/8/layout/hList1"/>
    <dgm:cxn modelId="{96BE42B0-407F-4E3E-A14C-68ED9087AE88}" type="presParOf" srcId="{DA2B33BE-185D-4CCE-A1E8-F971B0B5CC32}" destId="{73D04C4C-120B-45A6-873E-3142E930B7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B6D84B-E0C1-4D44-BAB2-32BEB98FCD8C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47DDC7B-D611-4839-A2B7-4C317A1F74FA}">
      <dgm:prSet/>
      <dgm:spPr/>
      <dgm:t>
        <a:bodyPr/>
        <a:lstStyle/>
        <a:p>
          <a:r>
            <a:rPr lang="fr-FR" dirty="0"/>
            <a:t>Faire savoir</a:t>
          </a:r>
        </a:p>
      </dgm:t>
    </dgm:pt>
    <dgm:pt modelId="{F6C941DF-8A29-48EC-9CE0-4E8D0AB30ED0}" type="parTrans" cxnId="{69287C1B-BB56-4E92-9AEA-B0DEAC55A0D7}">
      <dgm:prSet/>
      <dgm:spPr/>
      <dgm:t>
        <a:bodyPr/>
        <a:lstStyle/>
        <a:p>
          <a:endParaRPr lang="fr-FR"/>
        </a:p>
      </dgm:t>
    </dgm:pt>
    <dgm:pt modelId="{35C7BA2C-D91C-4D99-B89E-3270542C6A77}" type="sibTrans" cxnId="{69287C1B-BB56-4E92-9AEA-B0DEAC55A0D7}">
      <dgm:prSet/>
      <dgm:spPr/>
      <dgm:t>
        <a:bodyPr/>
        <a:lstStyle/>
        <a:p>
          <a:endParaRPr lang="fr-FR"/>
        </a:p>
      </dgm:t>
    </dgm:pt>
    <dgm:pt modelId="{9C2D5E1A-84E0-4D79-98BE-A28E0C50D601}">
      <dgm:prSet/>
      <dgm:spPr/>
      <dgm:t>
        <a:bodyPr/>
        <a:lstStyle/>
        <a:p>
          <a:r>
            <a:rPr lang="fr-FR" dirty="0"/>
            <a:t>Evaluer</a:t>
          </a:r>
        </a:p>
      </dgm:t>
    </dgm:pt>
    <dgm:pt modelId="{373BC728-C084-482E-84AB-D0396E1C2E3D}" type="parTrans" cxnId="{96A9C8E0-2069-4B2F-8E58-E68AAFD1035B}">
      <dgm:prSet/>
      <dgm:spPr/>
      <dgm:t>
        <a:bodyPr/>
        <a:lstStyle/>
        <a:p>
          <a:endParaRPr lang="fr-FR"/>
        </a:p>
      </dgm:t>
    </dgm:pt>
    <dgm:pt modelId="{9E13C9B2-6F46-4239-B046-69CFABB65B18}" type="sibTrans" cxnId="{96A9C8E0-2069-4B2F-8E58-E68AAFD1035B}">
      <dgm:prSet/>
      <dgm:spPr/>
      <dgm:t>
        <a:bodyPr/>
        <a:lstStyle/>
        <a:p>
          <a:endParaRPr lang="fr-FR"/>
        </a:p>
      </dgm:t>
    </dgm:pt>
    <dgm:pt modelId="{AEBFB6A1-1253-4DD1-B5B7-5B554CB76820}">
      <dgm:prSet/>
      <dgm:spPr/>
      <dgm:t>
        <a:bodyPr/>
        <a:lstStyle/>
        <a:p>
          <a:r>
            <a:rPr lang="fr-FR" dirty="0" smtClean="0"/>
            <a:t>Après la décision</a:t>
          </a:r>
          <a:endParaRPr lang="fr-FR" dirty="0"/>
        </a:p>
      </dgm:t>
    </dgm:pt>
    <dgm:pt modelId="{0583D493-94D9-4854-8109-69600CDF54B2}" type="parTrans" cxnId="{A7C19B15-0E62-4982-9B6A-FF7F75DF07DA}">
      <dgm:prSet/>
      <dgm:spPr/>
      <dgm:t>
        <a:bodyPr/>
        <a:lstStyle/>
        <a:p>
          <a:endParaRPr lang="fr-FR"/>
        </a:p>
      </dgm:t>
    </dgm:pt>
    <dgm:pt modelId="{BA7052C8-DC01-4640-BDE0-8C200F7A770C}" type="sibTrans" cxnId="{A7C19B15-0E62-4982-9B6A-FF7F75DF07DA}">
      <dgm:prSet/>
      <dgm:spPr/>
      <dgm:t>
        <a:bodyPr/>
        <a:lstStyle/>
        <a:p>
          <a:endParaRPr lang="fr-FR"/>
        </a:p>
      </dgm:t>
    </dgm:pt>
    <dgm:pt modelId="{D833F169-BBE7-4F7F-8A78-BD70B714BCD8}">
      <dgm:prSet/>
      <dgm:spPr/>
      <dgm:t>
        <a:bodyPr/>
        <a:lstStyle/>
        <a:p>
          <a:r>
            <a:rPr lang="fr-FR" dirty="0" smtClean="0"/>
            <a:t>Suivre</a:t>
          </a:r>
          <a:endParaRPr lang="fr-FR" dirty="0"/>
        </a:p>
      </dgm:t>
    </dgm:pt>
    <dgm:pt modelId="{B7D4DA03-8C62-4D62-827E-E0717BA79F5D}" type="sibTrans" cxnId="{D3088B29-179F-40B5-8713-70D81D037C7E}">
      <dgm:prSet/>
      <dgm:spPr/>
      <dgm:t>
        <a:bodyPr/>
        <a:lstStyle/>
        <a:p>
          <a:endParaRPr lang="fr-FR"/>
        </a:p>
      </dgm:t>
    </dgm:pt>
    <dgm:pt modelId="{00211899-ADBE-4A5A-A6C3-B14FE8929A72}" type="parTrans" cxnId="{D3088B29-179F-40B5-8713-70D81D037C7E}">
      <dgm:prSet/>
      <dgm:spPr/>
      <dgm:t>
        <a:bodyPr/>
        <a:lstStyle/>
        <a:p>
          <a:endParaRPr lang="fr-FR"/>
        </a:p>
      </dgm:t>
    </dgm:pt>
    <dgm:pt modelId="{4A5AD703-151A-4C3D-B298-F3F054FB559A}">
      <dgm:prSet/>
      <dgm:spPr/>
      <dgm:t>
        <a:bodyPr/>
        <a:lstStyle/>
        <a:p>
          <a:r>
            <a:rPr lang="fr-FR" dirty="0" smtClean="0"/>
            <a:t>Décider</a:t>
          </a:r>
          <a:endParaRPr lang="fr-FR" dirty="0"/>
        </a:p>
      </dgm:t>
    </dgm:pt>
    <dgm:pt modelId="{ACB74C28-E952-4E27-8EBD-F27DC3DD7F02}" type="parTrans" cxnId="{28E96021-FCAE-46A8-8D57-1568F615A081}">
      <dgm:prSet/>
      <dgm:spPr/>
      <dgm:t>
        <a:bodyPr/>
        <a:lstStyle/>
        <a:p>
          <a:endParaRPr lang="fr-FR"/>
        </a:p>
      </dgm:t>
    </dgm:pt>
    <dgm:pt modelId="{39D3B36E-A651-4E19-B72E-E50E5C683C75}" type="sibTrans" cxnId="{28E96021-FCAE-46A8-8D57-1568F615A081}">
      <dgm:prSet/>
      <dgm:spPr/>
      <dgm:t>
        <a:bodyPr/>
        <a:lstStyle/>
        <a:p>
          <a:endParaRPr lang="fr-FR"/>
        </a:p>
      </dgm:t>
    </dgm:pt>
    <dgm:pt modelId="{FCB4D4AD-1C0E-4041-A549-7DB6F36282D8}">
      <dgm:prSet/>
      <dgm:spPr/>
      <dgm:t>
        <a:bodyPr/>
        <a:lstStyle/>
        <a:p>
          <a:r>
            <a:rPr lang="fr-FR" dirty="0" smtClean="0"/>
            <a:t>Défiance</a:t>
          </a:r>
          <a:endParaRPr lang="fr-FR" dirty="0"/>
        </a:p>
      </dgm:t>
    </dgm:pt>
    <dgm:pt modelId="{60ADE18F-97D0-4D64-9763-1D0B872CB3D4}" type="parTrans" cxnId="{F789754B-C0E6-4BC8-B6C6-00D69925295C}">
      <dgm:prSet/>
      <dgm:spPr/>
      <dgm:t>
        <a:bodyPr/>
        <a:lstStyle/>
        <a:p>
          <a:endParaRPr lang="fr-FR"/>
        </a:p>
      </dgm:t>
    </dgm:pt>
    <dgm:pt modelId="{96667DC1-43C0-406A-A4AF-6502A0660AA8}" type="sibTrans" cxnId="{F789754B-C0E6-4BC8-B6C6-00D69925295C}">
      <dgm:prSet/>
      <dgm:spPr/>
      <dgm:t>
        <a:bodyPr/>
        <a:lstStyle/>
        <a:p>
          <a:endParaRPr lang="fr-FR"/>
        </a:p>
      </dgm:t>
    </dgm:pt>
    <dgm:pt modelId="{E174C338-5187-4F7F-8B8D-94053DFE0EAF}">
      <dgm:prSet/>
      <dgm:spPr/>
      <dgm:t>
        <a:bodyPr/>
        <a:lstStyle/>
        <a:p>
          <a:r>
            <a:rPr lang="fr-FR" dirty="0" smtClean="0"/>
            <a:t>Trancher vite</a:t>
          </a:r>
          <a:endParaRPr lang="fr-FR" dirty="0"/>
        </a:p>
      </dgm:t>
    </dgm:pt>
    <dgm:pt modelId="{D48FE268-E03A-4CD2-8309-D9786825DFE8}" type="parTrans" cxnId="{DCD84395-2079-4C4F-ACDA-A099FE3AE761}">
      <dgm:prSet/>
      <dgm:spPr/>
      <dgm:t>
        <a:bodyPr/>
        <a:lstStyle/>
        <a:p>
          <a:endParaRPr lang="fr-FR"/>
        </a:p>
      </dgm:t>
    </dgm:pt>
    <dgm:pt modelId="{65B01EBF-0239-4E30-BE44-46FDDAF5D53B}" type="sibTrans" cxnId="{DCD84395-2079-4C4F-ACDA-A099FE3AE761}">
      <dgm:prSet/>
      <dgm:spPr/>
      <dgm:t>
        <a:bodyPr/>
        <a:lstStyle/>
        <a:p>
          <a:endParaRPr lang="fr-FR"/>
        </a:p>
      </dgm:t>
    </dgm:pt>
    <dgm:pt modelId="{116F21B6-B8D3-4E36-9AE6-E4E08A376F5A}">
      <dgm:prSet/>
      <dgm:spPr/>
      <dgm:t>
        <a:bodyPr/>
        <a:lstStyle/>
        <a:p>
          <a:r>
            <a:rPr lang="fr-FR" dirty="0" smtClean="0"/>
            <a:t>Laisser émerger</a:t>
          </a:r>
          <a:endParaRPr lang="fr-FR" dirty="0"/>
        </a:p>
      </dgm:t>
    </dgm:pt>
    <dgm:pt modelId="{4AFB670E-AF29-4EDA-BA78-5A3DC683E781}" type="parTrans" cxnId="{EC215B21-F840-469F-B020-F6FA629374DF}">
      <dgm:prSet/>
      <dgm:spPr/>
      <dgm:t>
        <a:bodyPr/>
        <a:lstStyle/>
        <a:p>
          <a:endParaRPr lang="fr-FR"/>
        </a:p>
      </dgm:t>
    </dgm:pt>
    <dgm:pt modelId="{76EDE319-1992-4B98-B5DB-A7998DD97756}" type="sibTrans" cxnId="{EC215B21-F840-469F-B020-F6FA629374DF}">
      <dgm:prSet/>
      <dgm:spPr/>
      <dgm:t>
        <a:bodyPr/>
        <a:lstStyle/>
        <a:p>
          <a:endParaRPr lang="fr-FR"/>
        </a:p>
      </dgm:t>
    </dgm:pt>
    <dgm:pt modelId="{C08937DD-8F9F-48FB-BA42-BFFE59A1B41A}">
      <dgm:prSet/>
      <dgm:spPr/>
      <dgm:t>
        <a:bodyPr/>
        <a:lstStyle/>
        <a:p>
          <a:r>
            <a:rPr lang="fr-FR" dirty="0" smtClean="0"/>
            <a:t>Passage à l'acte</a:t>
          </a:r>
          <a:endParaRPr lang="fr-FR" dirty="0"/>
        </a:p>
      </dgm:t>
    </dgm:pt>
    <dgm:pt modelId="{A7622684-2DD5-4898-935D-7997A763FB1C}" type="parTrans" cxnId="{563F59DB-F163-4EB1-9C9B-D5A31F0303AA}">
      <dgm:prSet/>
      <dgm:spPr/>
      <dgm:t>
        <a:bodyPr/>
        <a:lstStyle/>
        <a:p>
          <a:endParaRPr lang="fr-FR"/>
        </a:p>
      </dgm:t>
    </dgm:pt>
    <dgm:pt modelId="{9F12767F-CFBE-45C6-8254-4D91DC11B454}" type="sibTrans" cxnId="{563F59DB-F163-4EB1-9C9B-D5A31F0303AA}">
      <dgm:prSet/>
      <dgm:spPr/>
      <dgm:t>
        <a:bodyPr/>
        <a:lstStyle/>
        <a:p>
          <a:endParaRPr lang="fr-FR"/>
        </a:p>
      </dgm:t>
    </dgm:pt>
    <dgm:pt modelId="{D2CD353A-53C8-4929-97CD-C2D02D761094}">
      <dgm:prSet/>
      <dgm:spPr/>
      <dgm:t>
        <a:bodyPr/>
        <a:lstStyle/>
        <a:p>
          <a:r>
            <a:rPr lang="fr-FR" dirty="0" smtClean="0"/>
            <a:t>Faire</a:t>
          </a:r>
          <a:endParaRPr lang="fr-FR" dirty="0"/>
        </a:p>
      </dgm:t>
    </dgm:pt>
    <dgm:pt modelId="{C4734C7C-4F01-448E-8DF7-02661401FC1B}" type="parTrans" cxnId="{A4351C29-51E9-4BB7-9249-2A1D97D41435}">
      <dgm:prSet/>
      <dgm:spPr/>
      <dgm:t>
        <a:bodyPr/>
        <a:lstStyle/>
        <a:p>
          <a:endParaRPr lang="fr-FR"/>
        </a:p>
      </dgm:t>
    </dgm:pt>
    <dgm:pt modelId="{E278C40C-5FC4-4B0A-AEC5-4FDEA406A830}" type="sibTrans" cxnId="{A4351C29-51E9-4BB7-9249-2A1D97D41435}">
      <dgm:prSet/>
      <dgm:spPr/>
      <dgm:t>
        <a:bodyPr/>
        <a:lstStyle/>
        <a:p>
          <a:endParaRPr lang="fr-FR"/>
        </a:p>
      </dgm:t>
    </dgm:pt>
    <dgm:pt modelId="{FF176C4E-EF9D-49ED-9036-600397E46886}">
      <dgm:prSet/>
      <dgm:spPr/>
      <dgm:t>
        <a:bodyPr/>
        <a:lstStyle/>
        <a:p>
          <a:r>
            <a:rPr lang="fr-FR" dirty="0" smtClean="0"/>
            <a:t>Faire faire</a:t>
          </a:r>
          <a:endParaRPr lang="fr-FR" dirty="0"/>
        </a:p>
      </dgm:t>
    </dgm:pt>
    <dgm:pt modelId="{4753ADB9-D3F8-491E-B8EC-171AEEBFC122}" type="parTrans" cxnId="{C7F2FE63-8726-4C5A-B588-052C77695F7C}">
      <dgm:prSet/>
      <dgm:spPr/>
      <dgm:t>
        <a:bodyPr/>
        <a:lstStyle/>
        <a:p>
          <a:endParaRPr lang="fr-FR"/>
        </a:p>
      </dgm:t>
    </dgm:pt>
    <dgm:pt modelId="{59EAA064-E44B-45AA-A1EF-84796DA262B5}" type="sibTrans" cxnId="{C7F2FE63-8726-4C5A-B588-052C77695F7C}">
      <dgm:prSet/>
      <dgm:spPr/>
      <dgm:t>
        <a:bodyPr/>
        <a:lstStyle/>
        <a:p>
          <a:endParaRPr lang="fr-FR"/>
        </a:p>
      </dgm:t>
    </dgm:pt>
    <dgm:pt modelId="{83B5BC54-E812-4CFE-BB45-1F702BEF7822}">
      <dgm:prSet/>
      <dgm:spPr/>
      <dgm:t>
        <a:bodyPr/>
        <a:lstStyle/>
        <a:p>
          <a:r>
            <a:rPr lang="fr-FR" dirty="0" smtClean="0"/>
            <a:t>Confiance</a:t>
          </a:r>
          <a:endParaRPr lang="fr-FR" dirty="0"/>
        </a:p>
      </dgm:t>
    </dgm:pt>
    <dgm:pt modelId="{CD3E35F2-1832-4A4D-A6F2-12B39053DA42}" type="parTrans" cxnId="{2E2EEF8D-E041-47DF-BFDF-A09DBA0CB5CA}">
      <dgm:prSet/>
      <dgm:spPr/>
      <dgm:t>
        <a:bodyPr/>
        <a:lstStyle/>
        <a:p>
          <a:endParaRPr lang="fr-FR"/>
        </a:p>
      </dgm:t>
    </dgm:pt>
    <dgm:pt modelId="{355C6503-C53F-476B-8A4F-74709D1528B0}" type="sibTrans" cxnId="{2E2EEF8D-E041-47DF-BFDF-A09DBA0CB5CA}">
      <dgm:prSet/>
      <dgm:spPr/>
      <dgm:t>
        <a:bodyPr/>
        <a:lstStyle/>
        <a:p>
          <a:endParaRPr lang="fr-FR"/>
        </a:p>
      </dgm:t>
    </dgm:pt>
    <dgm:pt modelId="{640F0264-B026-47E8-902A-61C886C687D6}">
      <dgm:prSet/>
      <dgm:spPr/>
      <dgm:t>
        <a:bodyPr/>
        <a:lstStyle/>
        <a:p>
          <a:r>
            <a:rPr lang="fr-FR" dirty="0" smtClean="0"/>
            <a:t>Passer à autre chose</a:t>
          </a:r>
          <a:endParaRPr lang="fr-FR" dirty="0"/>
        </a:p>
      </dgm:t>
    </dgm:pt>
    <dgm:pt modelId="{12B2CD82-38A1-4DE2-B2A9-65BFCEAEDA7C}" type="parTrans" cxnId="{42DE276A-29C7-4463-BB3F-1DDED2C0DCE6}">
      <dgm:prSet/>
      <dgm:spPr/>
      <dgm:t>
        <a:bodyPr/>
        <a:lstStyle/>
        <a:p>
          <a:endParaRPr lang="fr-FR"/>
        </a:p>
      </dgm:t>
    </dgm:pt>
    <dgm:pt modelId="{328CDD95-D318-4F61-AA73-1B77AC64F0D5}" type="sibTrans" cxnId="{42DE276A-29C7-4463-BB3F-1DDED2C0DCE6}">
      <dgm:prSet/>
      <dgm:spPr/>
      <dgm:t>
        <a:bodyPr/>
        <a:lstStyle/>
        <a:p>
          <a:endParaRPr lang="fr-FR"/>
        </a:p>
      </dgm:t>
    </dgm:pt>
    <dgm:pt modelId="{AD6BD44E-11E9-4460-A23B-B65AED23603D}">
      <dgm:prSet/>
      <dgm:spPr/>
      <dgm:t>
        <a:bodyPr/>
        <a:lstStyle/>
        <a:p>
          <a:r>
            <a:rPr lang="fr-FR" dirty="0" smtClean="0"/>
            <a:t>Boucles courtes</a:t>
          </a:r>
          <a:endParaRPr lang="fr-FR" dirty="0"/>
        </a:p>
      </dgm:t>
    </dgm:pt>
    <dgm:pt modelId="{B0F33F10-095E-4587-9FB8-25CFE5A01D42}" type="parTrans" cxnId="{EBB5DDBC-3CF2-4311-B4AA-597363CF07FA}">
      <dgm:prSet/>
      <dgm:spPr/>
      <dgm:t>
        <a:bodyPr/>
        <a:lstStyle/>
        <a:p>
          <a:endParaRPr lang="fr-FR"/>
        </a:p>
      </dgm:t>
    </dgm:pt>
    <dgm:pt modelId="{17B7FCEC-607E-46AE-A982-1472973037EF}" type="sibTrans" cxnId="{EBB5DDBC-3CF2-4311-B4AA-597363CF07FA}">
      <dgm:prSet/>
      <dgm:spPr/>
      <dgm:t>
        <a:bodyPr/>
        <a:lstStyle/>
        <a:p>
          <a:endParaRPr lang="fr-FR"/>
        </a:p>
      </dgm:t>
    </dgm:pt>
    <dgm:pt modelId="{1F1C9787-2A82-40CF-8AC4-0227DAC6CCF0}">
      <dgm:prSet/>
      <dgm:spPr/>
      <dgm:t>
        <a:bodyPr/>
        <a:lstStyle/>
        <a:p>
          <a:r>
            <a:rPr lang="fr-FR" dirty="0" smtClean="0"/>
            <a:t>Boucles complètes</a:t>
          </a:r>
          <a:endParaRPr lang="fr-FR" dirty="0"/>
        </a:p>
      </dgm:t>
    </dgm:pt>
    <dgm:pt modelId="{CA3747F7-BBF6-406B-8611-4F9BD9690E91}" type="parTrans" cxnId="{F14EC39E-0218-436F-AB1C-1146D5C9C7CD}">
      <dgm:prSet/>
      <dgm:spPr/>
      <dgm:t>
        <a:bodyPr/>
        <a:lstStyle/>
        <a:p>
          <a:endParaRPr lang="fr-FR"/>
        </a:p>
      </dgm:t>
    </dgm:pt>
    <dgm:pt modelId="{5FD689C3-68D1-4247-B3A8-C5277B4DF01E}" type="sibTrans" cxnId="{F14EC39E-0218-436F-AB1C-1146D5C9C7CD}">
      <dgm:prSet/>
      <dgm:spPr/>
      <dgm:t>
        <a:bodyPr/>
        <a:lstStyle/>
        <a:p>
          <a:endParaRPr lang="fr-FR"/>
        </a:p>
      </dgm:t>
    </dgm:pt>
    <dgm:pt modelId="{1EC23837-7237-43FE-B68E-6525B7241A5D}" type="pres">
      <dgm:prSet presAssocID="{87B6D84B-E0C1-4D44-BAB2-32BEB98FC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88AFFD-C8F1-484B-A8C5-3AEC72115CCA}" type="pres">
      <dgm:prSet presAssocID="{4A5AD703-151A-4C3D-B298-F3F054FB559A}" presName="composite" presStyleCnt="0"/>
      <dgm:spPr/>
    </dgm:pt>
    <dgm:pt modelId="{C4E6FC2E-3F6A-48B1-952D-D903BAC021A5}" type="pres">
      <dgm:prSet presAssocID="{4A5AD703-151A-4C3D-B298-F3F054FB559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392AF2-2C95-47AD-850B-116F3AA013E3}" type="pres">
      <dgm:prSet presAssocID="{4A5AD703-151A-4C3D-B298-F3F054FB559A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EA9DF-5180-4BDD-BD2A-F9840AEBE470}" type="pres">
      <dgm:prSet presAssocID="{39D3B36E-A651-4E19-B72E-E50E5C683C75}" presName="space" presStyleCnt="0"/>
      <dgm:spPr/>
    </dgm:pt>
    <dgm:pt modelId="{BAD55197-F3F9-4F6A-8EEE-3F76AEA8D3C4}" type="pres">
      <dgm:prSet presAssocID="{C08937DD-8F9F-48FB-BA42-BFFE59A1B41A}" presName="composite" presStyleCnt="0"/>
      <dgm:spPr/>
      <dgm:t>
        <a:bodyPr/>
        <a:lstStyle/>
        <a:p>
          <a:endParaRPr lang="fr-FR"/>
        </a:p>
      </dgm:t>
    </dgm:pt>
    <dgm:pt modelId="{95E884F8-B216-47BE-BA7C-5F5BFF14A944}" type="pres">
      <dgm:prSet presAssocID="{C08937DD-8F9F-48FB-BA42-BFFE59A1B41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C0C2AC-EBDC-46CF-81A4-2DB72F902354}" type="pres">
      <dgm:prSet presAssocID="{C08937DD-8F9F-48FB-BA42-BFFE59A1B41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955143-7BB0-4639-B0B7-5B9B08795EE2}" type="pres">
      <dgm:prSet presAssocID="{9F12767F-CFBE-45C6-8254-4D91DC11B454}" presName="space" presStyleCnt="0"/>
      <dgm:spPr/>
      <dgm:t>
        <a:bodyPr/>
        <a:lstStyle/>
        <a:p>
          <a:endParaRPr lang="fr-FR"/>
        </a:p>
      </dgm:t>
    </dgm:pt>
    <dgm:pt modelId="{05155FC2-F759-441C-BE28-2642840D9A09}" type="pres">
      <dgm:prSet presAssocID="{547DDC7B-D611-4839-A2B7-4C317A1F74FA}" presName="composite" presStyleCnt="0"/>
      <dgm:spPr/>
      <dgm:t>
        <a:bodyPr/>
        <a:lstStyle/>
        <a:p>
          <a:endParaRPr lang="fr-FR"/>
        </a:p>
      </dgm:t>
    </dgm:pt>
    <dgm:pt modelId="{ECAA16B9-3A7F-4BC3-8573-12D003292200}" type="pres">
      <dgm:prSet presAssocID="{547DDC7B-D611-4839-A2B7-4C317A1F74F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3603C8-9A2F-4861-A3A1-FCFEF7FBBABF}" type="pres">
      <dgm:prSet presAssocID="{547DDC7B-D611-4839-A2B7-4C317A1F74F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F065D6-994E-4FFC-898A-EB1B72F9748D}" type="pres">
      <dgm:prSet presAssocID="{35C7BA2C-D91C-4D99-B89E-3270542C6A77}" presName="space" presStyleCnt="0"/>
      <dgm:spPr/>
      <dgm:t>
        <a:bodyPr/>
        <a:lstStyle/>
        <a:p>
          <a:endParaRPr lang="fr-FR"/>
        </a:p>
      </dgm:t>
    </dgm:pt>
    <dgm:pt modelId="{29582BA3-720E-411F-A529-688B5F8BC7B6}" type="pres">
      <dgm:prSet presAssocID="{AEBFB6A1-1253-4DD1-B5B7-5B554CB76820}" presName="composite" presStyleCnt="0"/>
      <dgm:spPr/>
      <dgm:t>
        <a:bodyPr/>
        <a:lstStyle/>
        <a:p>
          <a:endParaRPr lang="fr-FR"/>
        </a:p>
      </dgm:t>
    </dgm:pt>
    <dgm:pt modelId="{FE237E74-3E40-4240-8F1E-6D26193494A2}" type="pres">
      <dgm:prSet presAssocID="{AEBFB6A1-1253-4DD1-B5B7-5B554CB7682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8506E-C3A4-47DB-AF89-E5CB5CFFBDE4}" type="pres">
      <dgm:prSet presAssocID="{AEBFB6A1-1253-4DD1-B5B7-5B554CB76820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63CBC2-79EC-4B79-B6F5-67F97EDDB93F}" type="pres">
      <dgm:prSet presAssocID="{BA7052C8-DC01-4640-BDE0-8C200F7A770C}" presName="space" presStyleCnt="0"/>
      <dgm:spPr/>
      <dgm:t>
        <a:bodyPr/>
        <a:lstStyle/>
        <a:p>
          <a:endParaRPr lang="fr-FR"/>
        </a:p>
      </dgm:t>
    </dgm:pt>
    <dgm:pt modelId="{3A22FE22-54A2-4954-8EE7-822BCD6E8790}" type="pres">
      <dgm:prSet presAssocID="{9C2D5E1A-84E0-4D79-98BE-A28E0C50D601}" presName="composite" presStyleCnt="0"/>
      <dgm:spPr/>
      <dgm:t>
        <a:bodyPr/>
        <a:lstStyle/>
        <a:p>
          <a:endParaRPr lang="fr-FR"/>
        </a:p>
      </dgm:t>
    </dgm:pt>
    <dgm:pt modelId="{A35C8182-6746-454C-8C85-9ACDD7E53E91}" type="pres">
      <dgm:prSet presAssocID="{9C2D5E1A-84E0-4D79-98BE-A28E0C50D60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17D3CE-0822-463A-998D-FAF39307157C}" type="pres">
      <dgm:prSet presAssocID="{9C2D5E1A-84E0-4D79-98BE-A28E0C50D60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0B5484-29E1-4470-8AD2-CF69E1B189A8}" type="presOf" srcId="{D833F169-BBE7-4F7F-8A78-BD70B714BCD8}" destId="{E6A8506E-C3A4-47DB-AF89-E5CB5CFFBDE4}" srcOrd="0" destOrd="0" presId="urn:microsoft.com/office/officeart/2005/8/layout/hList1"/>
    <dgm:cxn modelId="{563F59DB-F163-4EB1-9C9B-D5A31F0303AA}" srcId="{87B6D84B-E0C1-4D44-BAB2-32BEB98FCD8C}" destId="{C08937DD-8F9F-48FB-BA42-BFFE59A1B41A}" srcOrd="1" destOrd="0" parTransId="{A7622684-2DD5-4898-935D-7997A763FB1C}" sibTransId="{9F12767F-CFBE-45C6-8254-4D91DC11B454}"/>
    <dgm:cxn modelId="{4A68225C-02F8-4EA2-8686-6BB1878F93D5}" type="presOf" srcId="{640F0264-B026-47E8-902A-61C886C687D6}" destId="{E6A8506E-C3A4-47DB-AF89-E5CB5CFFBDE4}" srcOrd="0" destOrd="1" presId="urn:microsoft.com/office/officeart/2005/8/layout/hList1"/>
    <dgm:cxn modelId="{132A55FD-4A05-4AC6-A9D5-BB08E4975467}" type="presOf" srcId="{AEBFB6A1-1253-4DD1-B5B7-5B554CB76820}" destId="{FE237E74-3E40-4240-8F1E-6D26193494A2}" srcOrd="0" destOrd="0" presId="urn:microsoft.com/office/officeart/2005/8/layout/hList1"/>
    <dgm:cxn modelId="{EC215B21-F840-469F-B020-F6FA629374DF}" srcId="{4A5AD703-151A-4C3D-B298-F3F054FB559A}" destId="{116F21B6-B8D3-4E36-9AE6-E4E08A376F5A}" srcOrd="1" destOrd="0" parTransId="{4AFB670E-AF29-4EDA-BA78-5A3DC683E781}" sibTransId="{76EDE319-1992-4B98-B5DB-A7998DD97756}"/>
    <dgm:cxn modelId="{4DDEF4D9-BCC9-401B-8C0C-7EEB4C169C8D}" type="presOf" srcId="{4A5AD703-151A-4C3D-B298-F3F054FB559A}" destId="{C4E6FC2E-3F6A-48B1-952D-D903BAC021A5}" srcOrd="0" destOrd="0" presId="urn:microsoft.com/office/officeart/2005/8/layout/hList1"/>
    <dgm:cxn modelId="{DCD84395-2079-4C4F-ACDA-A099FE3AE761}" srcId="{4A5AD703-151A-4C3D-B298-F3F054FB559A}" destId="{E174C338-5187-4F7F-8B8D-94053DFE0EAF}" srcOrd="0" destOrd="0" parTransId="{D48FE268-E03A-4CD2-8309-D9786825DFE8}" sibTransId="{65B01EBF-0239-4E30-BE44-46FDDAF5D53B}"/>
    <dgm:cxn modelId="{ECB49004-89EC-471B-8063-003F0802A9C2}" type="presOf" srcId="{1F1C9787-2A82-40CF-8AC4-0227DAC6CCF0}" destId="{0D17D3CE-0822-463A-998D-FAF39307157C}" srcOrd="0" destOrd="1" presId="urn:microsoft.com/office/officeart/2005/8/layout/hList1"/>
    <dgm:cxn modelId="{D3088B29-179F-40B5-8713-70D81D037C7E}" srcId="{AEBFB6A1-1253-4DD1-B5B7-5B554CB76820}" destId="{D833F169-BBE7-4F7F-8A78-BD70B714BCD8}" srcOrd="0" destOrd="0" parTransId="{00211899-ADBE-4A5A-A6C3-B14FE8929A72}" sibTransId="{B7D4DA03-8C62-4D62-827E-E0717BA79F5D}"/>
    <dgm:cxn modelId="{42DE276A-29C7-4463-BB3F-1DDED2C0DCE6}" srcId="{AEBFB6A1-1253-4DD1-B5B7-5B554CB76820}" destId="{640F0264-B026-47E8-902A-61C886C687D6}" srcOrd="1" destOrd="0" parTransId="{12B2CD82-38A1-4DE2-B2A9-65BFCEAEDA7C}" sibTransId="{328CDD95-D318-4F61-AA73-1B77AC64F0D5}"/>
    <dgm:cxn modelId="{F789754B-C0E6-4BC8-B6C6-00D69925295C}" srcId="{547DDC7B-D611-4839-A2B7-4C317A1F74FA}" destId="{FCB4D4AD-1C0E-4041-A549-7DB6F36282D8}" srcOrd="0" destOrd="0" parTransId="{60ADE18F-97D0-4D64-9763-1D0B872CB3D4}" sibTransId="{96667DC1-43C0-406A-A4AF-6502A0660AA8}"/>
    <dgm:cxn modelId="{8898B918-AC3D-40A3-BC4F-7C3072D6B635}" type="presOf" srcId="{547DDC7B-D611-4839-A2B7-4C317A1F74FA}" destId="{ECAA16B9-3A7F-4BC3-8573-12D003292200}" srcOrd="0" destOrd="0" presId="urn:microsoft.com/office/officeart/2005/8/layout/hList1"/>
    <dgm:cxn modelId="{ABD6E88E-3252-412B-999E-AFE0D66C63EF}" type="presOf" srcId="{87B6D84B-E0C1-4D44-BAB2-32BEB98FCD8C}" destId="{1EC23837-7237-43FE-B68E-6525B7241A5D}" srcOrd="0" destOrd="0" presId="urn:microsoft.com/office/officeart/2005/8/layout/hList1"/>
    <dgm:cxn modelId="{96A9C8E0-2069-4B2F-8E58-E68AAFD1035B}" srcId="{87B6D84B-E0C1-4D44-BAB2-32BEB98FCD8C}" destId="{9C2D5E1A-84E0-4D79-98BE-A28E0C50D601}" srcOrd="4" destOrd="0" parTransId="{373BC728-C084-482E-84AB-D0396E1C2E3D}" sibTransId="{9E13C9B2-6F46-4239-B046-69CFABB65B18}"/>
    <dgm:cxn modelId="{D3D6F811-3FB5-4C9D-98D0-C1303CDA93DE}" type="presOf" srcId="{116F21B6-B8D3-4E36-9AE6-E4E08A376F5A}" destId="{0B392AF2-2C95-47AD-850B-116F3AA013E3}" srcOrd="0" destOrd="1" presId="urn:microsoft.com/office/officeart/2005/8/layout/hList1"/>
    <dgm:cxn modelId="{396CA81B-F81D-48BA-8C01-3D4F0FD16012}" type="presOf" srcId="{FF176C4E-EF9D-49ED-9036-600397E46886}" destId="{B2C0C2AC-EBDC-46CF-81A4-2DB72F902354}" srcOrd="0" destOrd="1" presId="urn:microsoft.com/office/officeart/2005/8/layout/hList1"/>
    <dgm:cxn modelId="{A0F9BBB1-1806-43CB-B63D-ECEEF582BE25}" type="presOf" srcId="{83B5BC54-E812-4CFE-BB45-1F702BEF7822}" destId="{CF3603C8-9A2F-4861-A3A1-FCFEF7FBBABF}" srcOrd="0" destOrd="1" presId="urn:microsoft.com/office/officeart/2005/8/layout/hList1"/>
    <dgm:cxn modelId="{A7C19B15-0E62-4982-9B6A-FF7F75DF07DA}" srcId="{87B6D84B-E0C1-4D44-BAB2-32BEB98FCD8C}" destId="{AEBFB6A1-1253-4DD1-B5B7-5B554CB76820}" srcOrd="3" destOrd="0" parTransId="{0583D493-94D9-4854-8109-69600CDF54B2}" sibTransId="{BA7052C8-DC01-4640-BDE0-8C200F7A770C}"/>
    <dgm:cxn modelId="{471FD489-3611-4E7A-999B-FCDAF0CB3D93}" type="presOf" srcId="{D2CD353A-53C8-4929-97CD-C2D02D761094}" destId="{B2C0C2AC-EBDC-46CF-81A4-2DB72F902354}" srcOrd="0" destOrd="0" presId="urn:microsoft.com/office/officeart/2005/8/layout/hList1"/>
    <dgm:cxn modelId="{28E96021-FCAE-46A8-8D57-1568F615A081}" srcId="{87B6D84B-E0C1-4D44-BAB2-32BEB98FCD8C}" destId="{4A5AD703-151A-4C3D-B298-F3F054FB559A}" srcOrd="0" destOrd="0" parTransId="{ACB74C28-E952-4E27-8EBD-F27DC3DD7F02}" sibTransId="{39D3B36E-A651-4E19-B72E-E50E5C683C75}"/>
    <dgm:cxn modelId="{4AC98C54-8CEE-45B1-8ECE-3F94C70E3033}" type="presOf" srcId="{C08937DD-8F9F-48FB-BA42-BFFE59A1B41A}" destId="{95E884F8-B216-47BE-BA7C-5F5BFF14A944}" srcOrd="0" destOrd="0" presId="urn:microsoft.com/office/officeart/2005/8/layout/hList1"/>
    <dgm:cxn modelId="{C7F2FE63-8726-4C5A-B588-052C77695F7C}" srcId="{C08937DD-8F9F-48FB-BA42-BFFE59A1B41A}" destId="{FF176C4E-EF9D-49ED-9036-600397E46886}" srcOrd="1" destOrd="0" parTransId="{4753ADB9-D3F8-491E-B8EC-171AEEBFC122}" sibTransId="{59EAA064-E44B-45AA-A1EF-84796DA262B5}"/>
    <dgm:cxn modelId="{F14EC39E-0218-436F-AB1C-1146D5C9C7CD}" srcId="{9C2D5E1A-84E0-4D79-98BE-A28E0C50D601}" destId="{1F1C9787-2A82-40CF-8AC4-0227DAC6CCF0}" srcOrd="1" destOrd="0" parTransId="{CA3747F7-BBF6-406B-8611-4F9BD9690E91}" sibTransId="{5FD689C3-68D1-4247-B3A8-C5277B4DF01E}"/>
    <dgm:cxn modelId="{2E2EEF8D-E041-47DF-BFDF-A09DBA0CB5CA}" srcId="{547DDC7B-D611-4839-A2B7-4C317A1F74FA}" destId="{83B5BC54-E812-4CFE-BB45-1F702BEF7822}" srcOrd="1" destOrd="0" parTransId="{CD3E35F2-1832-4A4D-A6F2-12B39053DA42}" sibTransId="{355C6503-C53F-476B-8A4F-74709D1528B0}"/>
    <dgm:cxn modelId="{EBB5DDBC-3CF2-4311-B4AA-597363CF07FA}" srcId="{9C2D5E1A-84E0-4D79-98BE-A28E0C50D601}" destId="{AD6BD44E-11E9-4460-A23B-B65AED23603D}" srcOrd="0" destOrd="0" parTransId="{B0F33F10-095E-4587-9FB8-25CFE5A01D42}" sibTransId="{17B7FCEC-607E-46AE-A982-1472973037EF}"/>
    <dgm:cxn modelId="{CFE6E5E6-61E9-4106-A39E-D2F6CE530F56}" type="presOf" srcId="{E174C338-5187-4F7F-8B8D-94053DFE0EAF}" destId="{0B392AF2-2C95-47AD-850B-116F3AA013E3}" srcOrd="0" destOrd="0" presId="urn:microsoft.com/office/officeart/2005/8/layout/hList1"/>
    <dgm:cxn modelId="{66228520-B19A-4E8A-AA93-747EA9AE17BA}" type="presOf" srcId="{FCB4D4AD-1C0E-4041-A549-7DB6F36282D8}" destId="{CF3603C8-9A2F-4861-A3A1-FCFEF7FBBABF}" srcOrd="0" destOrd="0" presId="urn:microsoft.com/office/officeart/2005/8/layout/hList1"/>
    <dgm:cxn modelId="{A4351C29-51E9-4BB7-9249-2A1D97D41435}" srcId="{C08937DD-8F9F-48FB-BA42-BFFE59A1B41A}" destId="{D2CD353A-53C8-4929-97CD-C2D02D761094}" srcOrd="0" destOrd="0" parTransId="{C4734C7C-4F01-448E-8DF7-02661401FC1B}" sibTransId="{E278C40C-5FC4-4B0A-AEC5-4FDEA406A830}"/>
    <dgm:cxn modelId="{6D31CE42-A60B-463B-B895-0783D933FC0C}" type="presOf" srcId="{AD6BD44E-11E9-4460-A23B-B65AED23603D}" destId="{0D17D3CE-0822-463A-998D-FAF39307157C}" srcOrd="0" destOrd="0" presId="urn:microsoft.com/office/officeart/2005/8/layout/hList1"/>
    <dgm:cxn modelId="{69287C1B-BB56-4E92-9AEA-B0DEAC55A0D7}" srcId="{87B6D84B-E0C1-4D44-BAB2-32BEB98FCD8C}" destId="{547DDC7B-D611-4839-A2B7-4C317A1F74FA}" srcOrd="2" destOrd="0" parTransId="{F6C941DF-8A29-48EC-9CE0-4E8D0AB30ED0}" sibTransId="{35C7BA2C-D91C-4D99-B89E-3270542C6A77}"/>
    <dgm:cxn modelId="{0AD6E1AC-0E84-4D7F-8108-8CE5BECD6D26}" type="presOf" srcId="{9C2D5E1A-84E0-4D79-98BE-A28E0C50D601}" destId="{A35C8182-6746-454C-8C85-9ACDD7E53E91}" srcOrd="0" destOrd="0" presId="urn:microsoft.com/office/officeart/2005/8/layout/hList1"/>
    <dgm:cxn modelId="{0D2BC52A-11D3-4560-B253-8A1F7917EE55}" type="presParOf" srcId="{1EC23837-7237-43FE-B68E-6525B7241A5D}" destId="{E988AFFD-C8F1-484B-A8C5-3AEC72115CCA}" srcOrd="0" destOrd="0" presId="urn:microsoft.com/office/officeart/2005/8/layout/hList1"/>
    <dgm:cxn modelId="{FD445028-76CF-4B80-A10F-19777EE6D446}" type="presParOf" srcId="{E988AFFD-C8F1-484B-A8C5-3AEC72115CCA}" destId="{C4E6FC2E-3F6A-48B1-952D-D903BAC021A5}" srcOrd="0" destOrd="0" presId="urn:microsoft.com/office/officeart/2005/8/layout/hList1"/>
    <dgm:cxn modelId="{F4358D4E-935E-452D-9BE8-0A35B409EEAC}" type="presParOf" srcId="{E988AFFD-C8F1-484B-A8C5-3AEC72115CCA}" destId="{0B392AF2-2C95-47AD-850B-116F3AA013E3}" srcOrd="1" destOrd="0" presId="urn:microsoft.com/office/officeart/2005/8/layout/hList1"/>
    <dgm:cxn modelId="{9136004E-FD87-42DE-96D4-8BD37E1603AE}" type="presParOf" srcId="{1EC23837-7237-43FE-B68E-6525B7241A5D}" destId="{EA4EA9DF-5180-4BDD-BD2A-F9840AEBE470}" srcOrd="1" destOrd="0" presId="urn:microsoft.com/office/officeart/2005/8/layout/hList1"/>
    <dgm:cxn modelId="{9330299C-087C-4883-BB0E-068E11ACBE32}" type="presParOf" srcId="{1EC23837-7237-43FE-B68E-6525B7241A5D}" destId="{BAD55197-F3F9-4F6A-8EEE-3F76AEA8D3C4}" srcOrd="2" destOrd="0" presId="urn:microsoft.com/office/officeart/2005/8/layout/hList1"/>
    <dgm:cxn modelId="{39960405-02F8-4220-A324-5D430630140F}" type="presParOf" srcId="{BAD55197-F3F9-4F6A-8EEE-3F76AEA8D3C4}" destId="{95E884F8-B216-47BE-BA7C-5F5BFF14A944}" srcOrd="0" destOrd="0" presId="urn:microsoft.com/office/officeart/2005/8/layout/hList1"/>
    <dgm:cxn modelId="{A5F1521D-4E83-4A7B-8A69-10FE7F0FF33A}" type="presParOf" srcId="{BAD55197-F3F9-4F6A-8EEE-3F76AEA8D3C4}" destId="{B2C0C2AC-EBDC-46CF-81A4-2DB72F902354}" srcOrd="1" destOrd="0" presId="urn:microsoft.com/office/officeart/2005/8/layout/hList1"/>
    <dgm:cxn modelId="{C3734F93-0D71-401B-9B54-AF28B16CDECF}" type="presParOf" srcId="{1EC23837-7237-43FE-B68E-6525B7241A5D}" destId="{06955143-7BB0-4639-B0B7-5B9B08795EE2}" srcOrd="3" destOrd="0" presId="urn:microsoft.com/office/officeart/2005/8/layout/hList1"/>
    <dgm:cxn modelId="{2C00EE44-5265-41C3-BCAB-2059DB11D461}" type="presParOf" srcId="{1EC23837-7237-43FE-B68E-6525B7241A5D}" destId="{05155FC2-F759-441C-BE28-2642840D9A09}" srcOrd="4" destOrd="0" presId="urn:microsoft.com/office/officeart/2005/8/layout/hList1"/>
    <dgm:cxn modelId="{83835E30-6FBF-43F9-AD1C-A3D3112F3356}" type="presParOf" srcId="{05155FC2-F759-441C-BE28-2642840D9A09}" destId="{ECAA16B9-3A7F-4BC3-8573-12D003292200}" srcOrd="0" destOrd="0" presId="urn:microsoft.com/office/officeart/2005/8/layout/hList1"/>
    <dgm:cxn modelId="{BAD4211A-0C01-4E4B-B1DD-A04C04E3DB34}" type="presParOf" srcId="{05155FC2-F759-441C-BE28-2642840D9A09}" destId="{CF3603C8-9A2F-4861-A3A1-FCFEF7FBBABF}" srcOrd="1" destOrd="0" presId="urn:microsoft.com/office/officeart/2005/8/layout/hList1"/>
    <dgm:cxn modelId="{B5B5ACBB-C4FF-40A2-B635-769E7069A3DD}" type="presParOf" srcId="{1EC23837-7237-43FE-B68E-6525B7241A5D}" destId="{7BF065D6-994E-4FFC-898A-EB1B72F9748D}" srcOrd="5" destOrd="0" presId="urn:microsoft.com/office/officeart/2005/8/layout/hList1"/>
    <dgm:cxn modelId="{A6917358-6433-4D1B-BA8C-77C740483490}" type="presParOf" srcId="{1EC23837-7237-43FE-B68E-6525B7241A5D}" destId="{29582BA3-720E-411F-A529-688B5F8BC7B6}" srcOrd="6" destOrd="0" presId="urn:microsoft.com/office/officeart/2005/8/layout/hList1"/>
    <dgm:cxn modelId="{13D0E153-0BEA-417C-A9A6-16C7FA325895}" type="presParOf" srcId="{29582BA3-720E-411F-A529-688B5F8BC7B6}" destId="{FE237E74-3E40-4240-8F1E-6D26193494A2}" srcOrd="0" destOrd="0" presId="urn:microsoft.com/office/officeart/2005/8/layout/hList1"/>
    <dgm:cxn modelId="{CE1D0159-3EAC-4D4D-A0DC-DC8A14C984D9}" type="presParOf" srcId="{29582BA3-720E-411F-A529-688B5F8BC7B6}" destId="{E6A8506E-C3A4-47DB-AF89-E5CB5CFFBDE4}" srcOrd="1" destOrd="0" presId="urn:microsoft.com/office/officeart/2005/8/layout/hList1"/>
    <dgm:cxn modelId="{C694E271-1325-4423-8BBD-393A30D62A16}" type="presParOf" srcId="{1EC23837-7237-43FE-B68E-6525B7241A5D}" destId="{FF63CBC2-79EC-4B79-B6F5-67F97EDDB93F}" srcOrd="7" destOrd="0" presId="urn:microsoft.com/office/officeart/2005/8/layout/hList1"/>
    <dgm:cxn modelId="{CE8E8C07-33E7-4BBB-8AD6-3709B9774A6A}" type="presParOf" srcId="{1EC23837-7237-43FE-B68E-6525B7241A5D}" destId="{3A22FE22-54A2-4954-8EE7-822BCD6E8790}" srcOrd="8" destOrd="0" presId="urn:microsoft.com/office/officeart/2005/8/layout/hList1"/>
    <dgm:cxn modelId="{6905B85D-4834-4D13-82E5-8036DF99F378}" type="presParOf" srcId="{3A22FE22-54A2-4954-8EE7-822BCD6E8790}" destId="{A35C8182-6746-454C-8C85-9ACDD7E53E91}" srcOrd="0" destOrd="0" presId="urn:microsoft.com/office/officeart/2005/8/layout/hList1"/>
    <dgm:cxn modelId="{B4F2FE84-5108-4EF5-9895-66AFA2D73CA6}" type="presParOf" srcId="{3A22FE22-54A2-4954-8EE7-822BCD6E8790}" destId="{0D17D3CE-0822-463A-998D-FAF3930715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BFDC23-8647-45FC-B836-0481E21516BD}" type="doc">
      <dgm:prSet loTypeId="urn:microsoft.com/office/officeart/2005/8/layout/equation2" loCatId="process" qsTypeId="urn:microsoft.com/office/officeart/2005/8/quickstyle/simple5" qsCatId="simple" csTypeId="urn:microsoft.com/office/officeart/2005/8/colors/accent2_2" csCatId="accent2" phldr="1"/>
      <dgm:spPr/>
    </dgm:pt>
    <dgm:pt modelId="{7474C125-8B4A-4DC4-B9DA-05FD6EB51C2A}">
      <dgm:prSet phldrT="[Texte]"/>
      <dgm:spPr/>
      <dgm:t>
        <a:bodyPr/>
        <a:lstStyle/>
        <a:p>
          <a:r>
            <a:rPr lang="fr-FR" dirty="0" smtClean="0"/>
            <a:t>Sur-personnalisation de la compétence</a:t>
          </a:r>
          <a:endParaRPr lang="fr-FR" dirty="0"/>
        </a:p>
      </dgm:t>
    </dgm:pt>
    <dgm:pt modelId="{D7106A86-A506-446F-9D30-F52FFE27FE6D}" type="parTrans" cxnId="{439D2859-4C91-4226-9303-64BBF3083E5C}">
      <dgm:prSet/>
      <dgm:spPr/>
      <dgm:t>
        <a:bodyPr/>
        <a:lstStyle/>
        <a:p>
          <a:endParaRPr lang="fr-FR"/>
        </a:p>
      </dgm:t>
    </dgm:pt>
    <dgm:pt modelId="{2CABAE8C-2925-4F45-85DD-C18516E7363C}" type="sibTrans" cxnId="{439D2859-4C91-4226-9303-64BBF3083E5C}">
      <dgm:prSet/>
      <dgm:spPr/>
      <dgm:t>
        <a:bodyPr/>
        <a:lstStyle/>
        <a:p>
          <a:endParaRPr lang="fr-FR"/>
        </a:p>
      </dgm:t>
    </dgm:pt>
    <dgm:pt modelId="{DC3900F5-3355-4099-9055-3C402D90A61C}">
      <dgm:prSet phldrT="[Texte]"/>
      <dgm:spPr/>
      <dgm:t>
        <a:bodyPr/>
        <a:lstStyle/>
        <a:p>
          <a:r>
            <a:rPr lang="fr-FR" dirty="0" smtClean="0"/>
            <a:t>Complexité du bottom up</a:t>
          </a:r>
          <a:endParaRPr lang="fr-FR" dirty="0"/>
        </a:p>
      </dgm:t>
    </dgm:pt>
    <dgm:pt modelId="{80702506-07DF-427A-902F-7A9B7AD3B006}" type="parTrans" cxnId="{95B2AA66-FCD4-4590-A7EC-78D020118547}">
      <dgm:prSet/>
      <dgm:spPr/>
      <dgm:t>
        <a:bodyPr/>
        <a:lstStyle/>
        <a:p>
          <a:endParaRPr lang="fr-FR"/>
        </a:p>
      </dgm:t>
    </dgm:pt>
    <dgm:pt modelId="{3AC56165-5AE0-480B-B1DE-6349AB3E6625}" type="sibTrans" cxnId="{95B2AA66-FCD4-4590-A7EC-78D020118547}">
      <dgm:prSet/>
      <dgm:spPr/>
      <dgm:t>
        <a:bodyPr/>
        <a:lstStyle/>
        <a:p>
          <a:endParaRPr lang="fr-FR"/>
        </a:p>
      </dgm:t>
    </dgm:pt>
    <dgm:pt modelId="{2DBE42C8-5697-46AD-85A7-3D020B496D2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Syndrome du top-flop</a:t>
          </a:r>
          <a:endParaRPr lang="fr-FR" dirty="0"/>
        </a:p>
      </dgm:t>
    </dgm:pt>
    <dgm:pt modelId="{0F597C89-76EA-47D2-B9E4-5FBDDBF9D476}" type="parTrans" cxnId="{94F252F8-343A-4ADD-9E8E-49E5968EF7A8}">
      <dgm:prSet/>
      <dgm:spPr/>
      <dgm:t>
        <a:bodyPr/>
        <a:lstStyle/>
        <a:p>
          <a:endParaRPr lang="fr-FR"/>
        </a:p>
      </dgm:t>
    </dgm:pt>
    <dgm:pt modelId="{864D1612-B15C-4AD4-8D4F-EA7E76A1056F}" type="sibTrans" cxnId="{94F252F8-343A-4ADD-9E8E-49E5968EF7A8}">
      <dgm:prSet/>
      <dgm:spPr/>
      <dgm:t>
        <a:bodyPr/>
        <a:lstStyle/>
        <a:p>
          <a:endParaRPr lang="fr-FR"/>
        </a:p>
      </dgm:t>
    </dgm:pt>
    <dgm:pt modelId="{14FC0567-BC6F-47F7-9BF1-94A2C65A5455}">
      <dgm:prSet phldrT="[Texte]"/>
      <dgm:spPr/>
      <dgm:t>
        <a:bodyPr/>
        <a:lstStyle/>
        <a:p>
          <a:r>
            <a:rPr lang="fr-FR" dirty="0" smtClean="0"/>
            <a:t>Culture de la faute et de la défiance</a:t>
          </a:r>
          <a:endParaRPr lang="fr-FR" dirty="0"/>
        </a:p>
      </dgm:t>
    </dgm:pt>
    <dgm:pt modelId="{FFBF05F8-AE34-444C-92C5-50221AB8B5DE}" type="parTrans" cxnId="{41739056-2772-4EA3-8712-6CCE7EA54BD1}">
      <dgm:prSet/>
      <dgm:spPr/>
      <dgm:t>
        <a:bodyPr/>
        <a:lstStyle/>
        <a:p>
          <a:endParaRPr lang="fr-FR"/>
        </a:p>
      </dgm:t>
    </dgm:pt>
    <dgm:pt modelId="{B9DD64F0-6676-43B7-B264-BFDECE24C7AB}" type="sibTrans" cxnId="{41739056-2772-4EA3-8712-6CCE7EA54BD1}">
      <dgm:prSet/>
      <dgm:spPr/>
      <dgm:t>
        <a:bodyPr/>
        <a:lstStyle/>
        <a:p>
          <a:endParaRPr lang="fr-FR"/>
        </a:p>
      </dgm:t>
    </dgm:pt>
    <dgm:pt modelId="{DFA856B4-24AD-4242-9792-DBB40949FE74}" type="pres">
      <dgm:prSet presAssocID="{FBBFDC23-8647-45FC-B836-0481E21516BD}" presName="Name0" presStyleCnt="0">
        <dgm:presLayoutVars>
          <dgm:dir/>
          <dgm:resizeHandles val="exact"/>
        </dgm:presLayoutVars>
      </dgm:prSet>
      <dgm:spPr/>
    </dgm:pt>
    <dgm:pt modelId="{8C12EF34-BC91-4D0E-8F94-7ADAA80ED3E5}" type="pres">
      <dgm:prSet presAssocID="{FBBFDC23-8647-45FC-B836-0481E21516BD}" presName="vNodes" presStyleCnt="0"/>
      <dgm:spPr/>
    </dgm:pt>
    <dgm:pt modelId="{F5069AEB-8415-45B7-8EF1-3F66752A96D6}" type="pres">
      <dgm:prSet presAssocID="{7474C125-8B4A-4DC4-B9DA-05FD6EB51C2A}" presName="node" presStyleLbl="node1" presStyleIdx="0" presStyleCnt="4" custScaleX="891620" custScaleY="309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2E221-3B4A-4972-A3E6-0C20D3F06CEF}" type="pres">
      <dgm:prSet presAssocID="{2CABAE8C-2925-4F45-85DD-C18516E7363C}" presName="spacerT" presStyleCnt="0"/>
      <dgm:spPr/>
    </dgm:pt>
    <dgm:pt modelId="{59702DE1-A8E3-4DF1-91FC-525DEAF6BE08}" type="pres">
      <dgm:prSet presAssocID="{2CABAE8C-2925-4F45-85DD-C18516E7363C}" presName="sibTrans" presStyleLbl="sibTrans2D1" presStyleIdx="0" presStyleCnt="3"/>
      <dgm:spPr/>
      <dgm:t>
        <a:bodyPr/>
        <a:lstStyle/>
        <a:p>
          <a:endParaRPr lang="fr-FR"/>
        </a:p>
      </dgm:t>
    </dgm:pt>
    <dgm:pt modelId="{8B4D527E-4D6E-45B7-9D49-8C5272BB4FC4}" type="pres">
      <dgm:prSet presAssocID="{2CABAE8C-2925-4F45-85DD-C18516E7363C}" presName="spacerB" presStyleCnt="0"/>
      <dgm:spPr/>
    </dgm:pt>
    <dgm:pt modelId="{B99D2666-2192-4EF1-B376-49EE8F286F66}" type="pres">
      <dgm:prSet presAssocID="{14FC0567-BC6F-47F7-9BF1-94A2C65A5455}" presName="node" presStyleLbl="node1" presStyleIdx="1" presStyleCnt="4" custScaleX="1041022" custScaleY="309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7E73CE-64E2-4835-81F1-0A075B0B4519}" type="pres">
      <dgm:prSet presAssocID="{B9DD64F0-6676-43B7-B264-BFDECE24C7AB}" presName="spacerT" presStyleCnt="0"/>
      <dgm:spPr/>
    </dgm:pt>
    <dgm:pt modelId="{6B1DF861-99E8-46E7-9344-454E898B6940}" type="pres">
      <dgm:prSet presAssocID="{B9DD64F0-6676-43B7-B264-BFDECE24C7A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33D472C9-3289-427F-8A1E-021C56B3AFA9}" type="pres">
      <dgm:prSet presAssocID="{B9DD64F0-6676-43B7-B264-BFDECE24C7AB}" presName="spacerB" presStyleCnt="0"/>
      <dgm:spPr/>
    </dgm:pt>
    <dgm:pt modelId="{B75BA0A4-0C12-4F7D-A23E-405675A7312D}" type="pres">
      <dgm:prSet presAssocID="{DC3900F5-3355-4099-9055-3C402D90A61C}" presName="node" presStyleLbl="node1" presStyleIdx="2" presStyleCnt="4" custScaleX="891620" custScaleY="309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0AE27-BDBA-4DA7-A63D-56796201E7CE}" type="pres">
      <dgm:prSet presAssocID="{FBBFDC23-8647-45FC-B836-0481E21516BD}" presName="sibTransLast" presStyleLbl="sibTrans2D1" presStyleIdx="2" presStyleCnt="3"/>
      <dgm:spPr/>
      <dgm:t>
        <a:bodyPr/>
        <a:lstStyle/>
        <a:p>
          <a:endParaRPr lang="fr-FR"/>
        </a:p>
      </dgm:t>
    </dgm:pt>
    <dgm:pt modelId="{7C257E9A-6C88-4F28-908F-BAC4BBC15E6B}" type="pres">
      <dgm:prSet presAssocID="{FBBFDC23-8647-45FC-B836-0481E21516BD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D8A1CB01-1085-4505-83E3-B6B1E14BC228}" type="pres">
      <dgm:prSet presAssocID="{FBBFDC23-8647-45FC-B836-0481E21516BD}" presName="lastNode" presStyleLbl="node1" presStyleIdx="3" presStyleCnt="4" custScaleX="271441" custScaleY="2573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9D2859-4C91-4226-9303-64BBF3083E5C}" srcId="{FBBFDC23-8647-45FC-B836-0481E21516BD}" destId="{7474C125-8B4A-4DC4-B9DA-05FD6EB51C2A}" srcOrd="0" destOrd="0" parTransId="{D7106A86-A506-446F-9D30-F52FFE27FE6D}" sibTransId="{2CABAE8C-2925-4F45-85DD-C18516E7363C}"/>
    <dgm:cxn modelId="{4057E033-4F19-4910-A7F6-CC82E117B333}" type="presOf" srcId="{2DBE42C8-5697-46AD-85A7-3D020B496D22}" destId="{D8A1CB01-1085-4505-83E3-B6B1E14BC228}" srcOrd="0" destOrd="0" presId="urn:microsoft.com/office/officeart/2005/8/layout/equation2"/>
    <dgm:cxn modelId="{94F252F8-343A-4ADD-9E8E-49E5968EF7A8}" srcId="{FBBFDC23-8647-45FC-B836-0481E21516BD}" destId="{2DBE42C8-5697-46AD-85A7-3D020B496D22}" srcOrd="3" destOrd="0" parTransId="{0F597C89-76EA-47D2-B9E4-5FBDDBF9D476}" sibTransId="{864D1612-B15C-4AD4-8D4F-EA7E76A1056F}"/>
    <dgm:cxn modelId="{41739056-2772-4EA3-8712-6CCE7EA54BD1}" srcId="{FBBFDC23-8647-45FC-B836-0481E21516BD}" destId="{14FC0567-BC6F-47F7-9BF1-94A2C65A5455}" srcOrd="1" destOrd="0" parTransId="{FFBF05F8-AE34-444C-92C5-50221AB8B5DE}" sibTransId="{B9DD64F0-6676-43B7-B264-BFDECE24C7AB}"/>
    <dgm:cxn modelId="{3B74ABE4-2EF7-405A-876D-F6E19DC881DB}" type="presOf" srcId="{DC3900F5-3355-4099-9055-3C402D90A61C}" destId="{B75BA0A4-0C12-4F7D-A23E-405675A7312D}" srcOrd="0" destOrd="0" presId="urn:microsoft.com/office/officeart/2005/8/layout/equation2"/>
    <dgm:cxn modelId="{95B2AA66-FCD4-4590-A7EC-78D020118547}" srcId="{FBBFDC23-8647-45FC-B836-0481E21516BD}" destId="{DC3900F5-3355-4099-9055-3C402D90A61C}" srcOrd="2" destOrd="0" parTransId="{80702506-07DF-427A-902F-7A9B7AD3B006}" sibTransId="{3AC56165-5AE0-480B-B1DE-6349AB3E6625}"/>
    <dgm:cxn modelId="{2CE95F19-4753-4C56-AD76-37E71AA40E5E}" type="presOf" srcId="{14FC0567-BC6F-47F7-9BF1-94A2C65A5455}" destId="{B99D2666-2192-4EF1-B376-49EE8F286F66}" srcOrd="0" destOrd="0" presId="urn:microsoft.com/office/officeart/2005/8/layout/equation2"/>
    <dgm:cxn modelId="{079444B0-AB0C-4545-BB32-C445EDBB471C}" type="presOf" srcId="{3AC56165-5AE0-480B-B1DE-6349AB3E6625}" destId="{7C257E9A-6C88-4F28-908F-BAC4BBC15E6B}" srcOrd="1" destOrd="0" presId="urn:microsoft.com/office/officeart/2005/8/layout/equation2"/>
    <dgm:cxn modelId="{357A5C50-2AEC-428C-901E-0C766A4BF42C}" type="presOf" srcId="{B9DD64F0-6676-43B7-B264-BFDECE24C7AB}" destId="{6B1DF861-99E8-46E7-9344-454E898B6940}" srcOrd="0" destOrd="0" presId="urn:microsoft.com/office/officeart/2005/8/layout/equation2"/>
    <dgm:cxn modelId="{0C95A869-224A-490D-BD3D-DE9B098F22B8}" type="presOf" srcId="{3AC56165-5AE0-480B-B1DE-6349AB3E6625}" destId="{7D30AE27-BDBA-4DA7-A63D-56796201E7CE}" srcOrd="0" destOrd="0" presId="urn:microsoft.com/office/officeart/2005/8/layout/equation2"/>
    <dgm:cxn modelId="{7AFFA719-8A3B-4E46-B266-421C3B180CA2}" type="presOf" srcId="{2CABAE8C-2925-4F45-85DD-C18516E7363C}" destId="{59702DE1-A8E3-4DF1-91FC-525DEAF6BE08}" srcOrd="0" destOrd="0" presId="urn:microsoft.com/office/officeart/2005/8/layout/equation2"/>
    <dgm:cxn modelId="{C11331B2-A679-42DD-8D98-E9CC9332E54A}" type="presOf" srcId="{7474C125-8B4A-4DC4-B9DA-05FD6EB51C2A}" destId="{F5069AEB-8415-45B7-8EF1-3F66752A96D6}" srcOrd="0" destOrd="0" presId="urn:microsoft.com/office/officeart/2005/8/layout/equation2"/>
    <dgm:cxn modelId="{43859317-EABD-4FDB-8A72-A908D5B6D1B3}" type="presOf" srcId="{FBBFDC23-8647-45FC-B836-0481E21516BD}" destId="{DFA856B4-24AD-4242-9792-DBB40949FE74}" srcOrd="0" destOrd="0" presId="urn:microsoft.com/office/officeart/2005/8/layout/equation2"/>
    <dgm:cxn modelId="{176D7A6D-E184-40D4-8C17-EA317A8D86A4}" type="presParOf" srcId="{DFA856B4-24AD-4242-9792-DBB40949FE74}" destId="{8C12EF34-BC91-4D0E-8F94-7ADAA80ED3E5}" srcOrd="0" destOrd="0" presId="urn:microsoft.com/office/officeart/2005/8/layout/equation2"/>
    <dgm:cxn modelId="{AF968B3B-0C63-4E49-8944-56340F91B226}" type="presParOf" srcId="{8C12EF34-BC91-4D0E-8F94-7ADAA80ED3E5}" destId="{F5069AEB-8415-45B7-8EF1-3F66752A96D6}" srcOrd="0" destOrd="0" presId="urn:microsoft.com/office/officeart/2005/8/layout/equation2"/>
    <dgm:cxn modelId="{A7488DA3-D45D-4F28-AAF9-9B3B5D384A38}" type="presParOf" srcId="{8C12EF34-BC91-4D0E-8F94-7ADAA80ED3E5}" destId="{28B2E221-3B4A-4972-A3E6-0C20D3F06CEF}" srcOrd="1" destOrd="0" presId="urn:microsoft.com/office/officeart/2005/8/layout/equation2"/>
    <dgm:cxn modelId="{150E686D-3A05-4445-B061-B71E97701869}" type="presParOf" srcId="{8C12EF34-BC91-4D0E-8F94-7ADAA80ED3E5}" destId="{59702DE1-A8E3-4DF1-91FC-525DEAF6BE08}" srcOrd="2" destOrd="0" presId="urn:microsoft.com/office/officeart/2005/8/layout/equation2"/>
    <dgm:cxn modelId="{EAAEDAD8-D612-49CC-AD98-B88CDB9A521D}" type="presParOf" srcId="{8C12EF34-BC91-4D0E-8F94-7ADAA80ED3E5}" destId="{8B4D527E-4D6E-45B7-9D49-8C5272BB4FC4}" srcOrd="3" destOrd="0" presId="urn:microsoft.com/office/officeart/2005/8/layout/equation2"/>
    <dgm:cxn modelId="{C70B2021-82E3-4551-A5F7-A71DBBCB4CB9}" type="presParOf" srcId="{8C12EF34-BC91-4D0E-8F94-7ADAA80ED3E5}" destId="{B99D2666-2192-4EF1-B376-49EE8F286F66}" srcOrd="4" destOrd="0" presId="urn:microsoft.com/office/officeart/2005/8/layout/equation2"/>
    <dgm:cxn modelId="{B5E5F63A-3A67-44EC-B300-51FC15DB3D5A}" type="presParOf" srcId="{8C12EF34-BC91-4D0E-8F94-7ADAA80ED3E5}" destId="{4D7E73CE-64E2-4835-81F1-0A075B0B4519}" srcOrd="5" destOrd="0" presId="urn:microsoft.com/office/officeart/2005/8/layout/equation2"/>
    <dgm:cxn modelId="{1CE62E19-A3D5-46A2-89D8-DAC8002FE5D5}" type="presParOf" srcId="{8C12EF34-BC91-4D0E-8F94-7ADAA80ED3E5}" destId="{6B1DF861-99E8-46E7-9344-454E898B6940}" srcOrd="6" destOrd="0" presId="urn:microsoft.com/office/officeart/2005/8/layout/equation2"/>
    <dgm:cxn modelId="{24A70900-08BF-4F93-AA5E-5F0D65759B74}" type="presParOf" srcId="{8C12EF34-BC91-4D0E-8F94-7ADAA80ED3E5}" destId="{33D472C9-3289-427F-8A1E-021C56B3AFA9}" srcOrd="7" destOrd="0" presId="urn:microsoft.com/office/officeart/2005/8/layout/equation2"/>
    <dgm:cxn modelId="{7C08FFF8-0438-47C7-A031-7DB6704DACEB}" type="presParOf" srcId="{8C12EF34-BC91-4D0E-8F94-7ADAA80ED3E5}" destId="{B75BA0A4-0C12-4F7D-A23E-405675A7312D}" srcOrd="8" destOrd="0" presId="urn:microsoft.com/office/officeart/2005/8/layout/equation2"/>
    <dgm:cxn modelId="{FEE2A561-0A6E-45DB-B47A-39E224393EF3}" type="presParOf" srcId="{DFA856B4-24AD-4242-9792-DBB40949FE74}" destId="{7D30AE27-BDBA-4DA7-A63D-56796201E7CE}" srcOrd="1" destOrd="0" presId="urn:microsoft.com/office/officeart/2005/8/layout/equation2"/>
    <dgm:cxn modelId="{59285A80-2E25-463A-A63A-7E11EBB8CCB4}" type="presParOf" srcId="{7D30AE27-BDBA-4DA7-A63D-56796201E7CE}" destId="{7C257E9A-6C88-4F28-908F-BAC4BBC15E6B}" srcOrd="0" destOrd="0" presId="urn:microsoft.com/office/officeart/2005/8/layout/equation2"/>
    <dgm:cxn modelId="{17EE0B2E-935B-4F87-99A3-DD2F0AAB7F05}" type="presParOf" srcId="{DFA856B4-24AD-4242-9792-DBB40949FE74}" destId="{D8A1CB01-1085-4505-83E3-B6B1E14BC22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C5A5E3-8CD4-4C97-A89D-0F837BA0B658}" type="doc">
      <dgm:prSet loTypeId="urn:microsoft.com/office/officeart/2005/8/layout/b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039D19C-0FF0-45C4-AF99-65D7F23B8C46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2000" dirty="0" smtClean="0">
              <a:solidFill>
                <a:srgbClr val="002060"/>
              </a:solidFill>
            </a:rPr>
            <a:t>6 Problèmes</a:t>
          </a:r>
          <a:endParaRPr lang="fr-FR" sz="2000" dirty="0">
            <a:solidFill>
              <a:srgbClr val="002060"/>
            </a:solidFill>
          </a:endParaRPr>
        </a:p>
      </dgm:t>
    </dgm:pt>
    <dgm:pt modelId="{00F8549D-6C9E-45C7-8F05-FCB86E2DFD9E}" type="parTrans" cxnId="{8601089B-C1D3-4394-8D80-52442117D5AE}">
      <dgm:prSet/>
      <dgm:spPr/>
      <dgm:t>
        <a:bodyPr/>
        <a:lstStyle/>
        <a:p>
          <a:endParaRPr lang="fr-FR"/>
        </a:p>
      </dgm:t>
    </dgm:pt>
    <dgm:pt modelId="{3B95426F-0591-4B19-91B7-7470D2EAEB68}" type="sibTrans" cxnId="{8601089B-C1D3-4394-8D80-52442117D5AE}">
      <dgm:prSet/>
      <dgm:spPr/>
      <dgm:t>
        <a:bodyPr/>
        <a:lstStyle/>
        <a:p>
          <a:endParaRPr lang="fr-FR" dirty="0"/>
        </a:p>
      </dgm:t>
    </dgm:pt>
    <dgm:pt modelId="{53FA14C5-FC64-4C03-ADCE-FD272A682FA0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000" dirty="0" smtClean="0">
              <a:solidFill>
                <a:srgbClr val="002060"/>
              </a:solidFill>
            </a:rPr>
            <a:t>5 solutions</a:t>
          </a:r>
          <a:endParaRPr lang="fr-FR" sz="2000" dirty="0">
            <a:solidFill>
              <a:srgbClr val="002060"/>
            </a:solidFill>
          </a:endParaRPr>
        </a:p>
      </dgm:t>
    </dgm:pt>
    <dgm:pt modelId="{51CFBF76-503B-4B36-BE42-57CF86CD277D}" type="parTrans" cxnId="{CE260386-52D7-4A06-9FD5-636C02D9718B}">
      <dgm:prSet/>
      <dgm:spPr/>
      <dgm:t>
        <a:bodyPr/>
        <a:lstStyle/>
        <a:p>
          <a:endParaRPr lang="fr-FR"/>
        </a:p>
      </dgm:t>
    </dgm:pt>
    <dgm:pt modelId="{FC847AC4-B0EF-418C-AA06-EECD92B3EF23}" type="sibTrans" cxnId="{CE260386-52D7-4A06-9FD5-636C02D9718B}">
      <dgm:prSet/>
      <dgm:spPr/>
      <dgm:t>
        <a:bodyPr/>
        <a:lstStyle/>
        <a:p>
          <a:endParaRPr lang="fr-FR" dirty="0"/>
        </a:p>
      </dgm:t>
    </dgm:pt>
    <dgm:pt modelId="{7BD232F5-6631-4019-A782-059158B1818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000" dirty="0" smtClean="0">
              <a:solidFill>
                <a:srgbClr val="002060"/>
              </a:solidFill>
            </a:rPr>
            <a:t>4 obstacles</a:t>
          </a:r>
          <a:endParaRPr lang="fr-FR" sz="2000" dirty="0">
            <a:solidFill>
              <a:srgbClr val="002060"/>
            </a:solidFill>
          </a:endParaRPr>
        </a:p>
      </dgm:t>
    </dgm:pt>
    <dgm:pt modelId="{8E8BFB63-43E7-4C6C-BC92-53257003B60B}" type="parTrans" cxnId="{996818EA-4FF7-4944-9964-1DD30BC12CBF}">
      <dgm:prSet/>
      <dgm:spPr/>
      <dgm:t>
        <a:bodyPr/>
        <a:lstStyle/>
        <a:p>
          <a:endParaRPr lang="fr-FR"/>
        </a:p>
      </dgm:t>
    </dgm:pt>
    <dgm:pt modelId="{923E432E-8B0E-45B1-9C9D-5B631BB80C4E}" type="sibTrans" cxnId="{996818EA-4FF7-4944-9964-1DD30BC12CBF}">
      <dgm:prSet/>
      <dgm:spPr/>
      <dgm:t>
        <a:bodyPr/>
        <a:lstStyle/>
        <a:p>
          <a:endParaRPr lang="fr-FR" dirty="0"/>
        </a:p>
      </dgm:t>
    </dgm:pt>
    <dgm:pt modelId="{CBCB3D69-DD04-4F89-A061-F9D7668DF1C7}">
      <dgm:prSet phldrT="[Texte]" custT="1"/>
      <dgm:spPr/>
      <dgm:t>
        <a:bodyPr/>
        <a:lstStyle/>
        <a:p>
          <a:r>
            <a:rPr lang="fr-FR" sz="2000" dirty="0" smtClean="0"/>
            <a:t>3 leviers</a:t>
          </a:r>
          <a:endParaRPr lang="fr-FR" sz="2000" dirty="0"/>
        </a:p>
      </dgm:t>
    </dgm:pt>
    <dgm:pt modelId="{FFF59A06-FD72-4A2F-AA97-6EC56AE298DF}" type="parTrans" cxnId="{8D4ED252-CEB3-40C6-9ABF-38D4BC6C0460}">
      <dgm:prSet/>
      <dgm:spPr/>
      <dgm:t>
        <a:bodyPr/>
        <a:lstStyle/>
        <a:p>
          <a:endParaRPr lang="fr-FR"/>
        </a:p>
      </dgm:t>
    </dgm:pt>
    <dgm:pt modelId="{B292C996-08F7-45CA-9D1F-86CE347688A6}" type="sibTrans" cxnId="{8D4ED252-CEB3-40C6-9ABF-38D4BC6C0460}">
      <dgm:prSet/>
      <dgm:spPr/>
      <dgm:t>
        <a:bodyPr/>
        <a:lstStyle/>
        <a:p>
          <a:endParaRPr lang="fr-FR" dirty="0"/>
        </a:p>
      </dgm:t>
    </dgm:pt>
    <dgm:pt modelId="{E1E70ACF-AEF1-4BFC-A525-A1639C5EF534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rgbClr val="002060"/>
              </a:solidFill>
            </a:rPr>
            <a:t>2 délivrables</a:t>
          </a:r>
          <a:endParaRPr lang="fr-FR" sz="2000" dirty="0">
            <a:solidFill>
              <a:srgbClr val="002060"/>
            </a:solidFill>
          </a:endParaRPr>
        </a:p>
      </dgm:t>
    </dgm:pt>
    <dgm:pt modelId="{0045B2D9-5F54-44A0-BAEF-38319455889B}" type="parTrans" cxnId="{95E44ACB-05BB-4726-AF37-E10C39D5E638}">
      <dgm:prSet/>
      <dgm:spPr/>
      <dgm:t>
        <a:bodyPr/>
        <a:lstStyle/>
        <a:p>
          <a:endParaRPr lang="fr-FR"/>
        </a:p>
      </dgm:t>
    </dgm:pt>
    <dgm:pt modelId="{0EBD290F-9264-483D-A25E-A88D3CAC6FF0}" type="sibTrans" cxnId="{95E44ACB-05BB-4726-AF37-E10C39D5E638}">
      <dgm:prSet/>
      <dgm:spPr/>
      <dgm:t>
        <a:bodyPr/>
        <a:lstStyle/>
        <a:p>
          <a:endParaRPr lang="fr-FR" dirty="0"/>
        </a:p>
      </dgm:t>
    </dgm:pt>
    <dgm:pt modelId="{BAF92536-D935-40D4-8DF5-4191EF4C2782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000" dirty="0" smtClean="0"/>
            <a:t>1 premier pas à faire</a:t>
          </a:r>
          <a:endParaRPr lang="fr-FR" sz="2000" dirty="0"/>
        </a:p>
      </dgm:t>
    </dgm:pt>
    <dgm:pt modelId="{1F83800B-7EB0-40DD-ABF5-02E8972CF990}" type="parTrans" cxnId="{3A6CB2F8-A54D-4A68-99C8-28D75AC04DD3}">
      <dgm:prSet/>
      <dgm:spPr/>
      <dgm:t>
        <a:bodyPr/>
        <a:lstStyle/>
        <a:p>
          <a:endParaRPr lang="fr-FR"/>
        </a:p>
      </dgm:t>
    </dgm:pt>
    <dgm:pt modelId="{18D1553E-70B6-4C67-B792-422A3032D167}" type="sibTrans" cxnId="{3A6CB2F8-A54D-4A68-99C8-28D75AC04DD3}">
      <dgm:prSet/>
      <dgm:spPr/>
      <dgm:t>
        <a:bodyPr/>
        <a:lstStyle/>
        <a:p>
          <a:endParaRPr lang="fr-FR"/>
        </a:p>
      </dgm:t>
    </dgm:pt>
    <dgm:pt modelId="{716D0EF2-EC70-49D3-87B4-4AC95781D549}" type="pres">
      <dgm:prSet presAssocID="{4DC5A5E3-8CD4-4C97-A89D-0F837BA0B65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876CD052-6FB3-473F-AF26-7EECA8A62801}" type="pres">
      <dgm:prSet presAssocID="{9039D19C-0FF0-45C4-AF99-65D7F23B8C46}" presName="compNode" presStyleCnt="0"/>
      <dgm:spPr/>
    </dgm:pt>
    <dgm:pt modelId="{08EE7F79-82CD-42BB-A2D7-16868500A338}" type="pres">
      <dgm:prSet presAssocID="{9039D19C-0FF0-45C4-AF99-65D7F23B8C46}" presName="dummyConnPt" presStyleCnt="0"/>
      <dgm:spPr/>
    </dgm:pt>
    <dgm:pt modelId="{AF6766C0-3D85-4CAD-8DFC-BA5A4AD37D98}" type="pres">
      <dgm:prSet presAssocID="{9039D19C-0FF0-45C4-AF99-65D7F23B8C46}" presName="node" presStyleLbl="node1" presStyleIdx="0" presStyleCnt="6" custScaleX="24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D8E52C-017D-4681-8A95-16F17152D2D3}" type="pres">
      <dgm:prSet presAssocID="{3B95426F-0591-4B19-91B7-7470D2EAEB68}" presName="sibTrans" presStyleLbl="bgSibTrans2D1" presStyleIdx="0" presStyleCnt="5"/>
      <dgm:spPr/>
      <dgm:t>
        <a:bodyPr/>
        <a:lstStyle/>
        <a:p>
          <a:endParaRPr lang="fr-FR"/>
        </a:p>
      </dgm:t>
    </dgm:pt>
    <dgm:pt modelId="{C1A996B0-AA4A-44DD-BA08-F37591924AD2}" type="pres">
      <dgm:prSet presAssocID="{53FA14C5-FC64-4C03-ADCE-FD272A682FA0}" presName="compNode" presStyleCnt="0"/>
      <dgm:spPr/>
    </dgm:pt>
    <dgm:pt modelId="{401AA878-1038-4A57-A0DF-495F383E02E8}" type="pres">
      <dgm:prSet presAssocID="{53FA14C5-FC64-4C03-ADCE-FD272A682FA0}" presName="dummyConnPt" presStyleCnt="0"/>
      <dgm:spPr/>
    </dgm:pt>
    <dgm:pt modelId="{6A66509E-9281-4EB5-B697-23F8DC97913C}" type="pres">
      <dgm:prSet presAssocID="{53FA14C5-FC64-4C03-ADCE-FD272A682FA0}" presName="node" presStyleLbl="node1" presStyleIdx="1" presStyleCnt="6" custScaleX="24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46BD68-13CB-48A0-944B-A488B70D86D9}" type="pres">
      <dgm:prSet presAssocID="{FC847AC4-B0EF-418C-AA06-EECD92B3EF23}" presName="sibTrans" presStyleLbl="bgSibTrans2D1" presStyleIdx="1" presStyleCnt="5"/>
      <dgm:spPr/>
      <dgm:t>
        <a:bodyPr/>
        <a:lstStyle/>
        <a:p>
          <a:endParaRPr lang="fr-FR"/>
        </a:p>
      </dgm:t>
    </dgm:pt>
    <dgm:pt modelId="{53FD1765-6F18-4FFB-A55A-81745718CB75}" type="pres">
      <dgm:prSet presAssocID="{7BD232F5-6631-4019-A782-059158B18181}" presName="compNode" presStyleCnt="0"/>
      <dgm:spPr/>
    </dgm:pt>
    <dgm:pt modelId="{723E7638-FB23-4EB4-9916-265AF9A0C8B3}" type="pres">
      <dgm:prSet presAssocID="{7BD232F5-6631-4019-A782-059158B18181}" presName="dummyConnPt" presStyleCnt="0"/>
      <dgm:spPr/>
    </dgm:pt>
    <dgm:pt modelId="{78B86E69-F6F1-4F94-B432-6CF1094F9136}" type="pres">
      <dgm:prSet presAssocID="{7BD232F5-6631-4019-A782-059158B18181}" presName="node" presStyleLbl="node1" presStyleIdx="2" presStyleCnt="6" custScaleX="24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FF0DB1-24BA-405E-B02E-8078731D1DB8}" type="pres">
      <dgm:prSet presAssocID="{923E432E-8B0E-45B1-9C9D-5B631BB80C4E}" presName="sibTrans" presStyleLbl="bgSibTrans2D1" presStyleIdx="2" presStyleCnt="5"/>
      <dgm:spPr/>
      <dgm:t>
        <a:bodyPr/>
        <a:lstStyle/>
        <a:p>
          <a:endParaRPr lang="fr-FR"/>
        </a:p>
      </dgm:t>
    </dgm:pt>
    <dgm:pt modelId="{7CED3E6A-20B9-4719-8746-10C76A6D5097}" type="pres">
      <dgm:prSet presAssocID="{CBCB3D69-DD04-4F89-A061-F9D7668DF1C7}" presName="compNode" presStyleCnt="0"/>
      <dgm:spPr/>
    </dgm:pt>
    <dgm:pt modelId="{482789CA-EDCF-4828-B190-E7A6920520AF}" type="pres">
      <dgm:prSet presAssocID="{CBCB3D69-DD04-4F89-A061-F9D7668DF1C7}" presName="dummyConnPt" presStyleCnt="0"/>
      <dgm:spPr/>
    </dgm:pt>
    <dgm:pt modelId="{0F477C19-A7DB-4F48-A09B-2C2EB396B323}" type="pres">
      <dgm:prSet presAssocID="{CBCB3D69-DD04-4F89-A061-F9D7668DF1C7}" presName="node" presStyleLbl="node1" presStyleIdx="3" presStyleCnt="6" custScaleX="24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E23DD4-B714-40B8-8C1C-A5B2D4A98985}" type="pres">
      <dgm:prSet presAssocID="{B292C996-08F7-45CA-9D1F-86CE347688A6}" presName="sibTrans" presStyleLbl="bgSibTrans2D1" presStyleIdx="3" presStyleCnt="5"/>
      <dgm:spPr/>
      <dgm:t>
        <a:bodyPr/>
        <a:lstStyle/>
        <a:p>
          <a:endParaRPr lang="fr-FR"/>
        </a:p>
      </dgm:t>
    </dgm:pt>
    <dgm:pt modelId="{1AA36AD0-A697-4F19-BC49-6F767C152D66}" type="pres">
      <dgm:prSet presAssocID="{E1E70ACF-AEF1-4BFC-A525-A1639C5EF534}" presName="compNode" presStyleCnt="0"/>
      <dgm:spPr/>
    </dgm:pt>
    <dgm:pt modelId="{72D69AC4-B08F-49CD-B26C-4B18CFAC91DD}" type="pres">
      <dgm:prSet presAssocID="{E1E70ACF-AEF1-4BFC-A525-A1639C5EF534}" presName="dummyConnPt" presStyleCnt="0"/>
      <dgm:spPr/>
    </dgm:pt>
    <dgm:pt modelId="{A05C8EAB-A0B5-4BA4-865F-9EFEA8E29FD6}" type="pres">
      <dgm:prSet presAssocID="{E1E70ACF-AEF1-4BFC-A525-A1639C5EF534}" presName="node" presStyleLbl="node1" presStyleIdx="4" presStyleCnt="6" custScaleX="24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566C8E-777B-4DA1-AEAA-27DDD0422E5F}" type="pres">
      <dgm:prSet presAssocID="{0EBD290F-9264-483D-A25E-A88D3CAC6FF0}" presName="sibTrans" presStyleLbl="bgSibTrans2D1" presStyleIdx="4" presStyleCnt="5"/>
      <dgm:spPr/>
      <dgm:t>
        <a:bodyPr/>
        <a:lstStyle/>
        <a:p>
          <a:endParaRPr lang="fr-FR"/>
        </a:p>
      </dgm:t>
    </dgm:pt>
    <dgm:pt modelId="{49906595-4B80-4673-9602-ABAB87FC5A47}" type="pres">
      <dgm:prSet presAssocID="{BAF92536-D935-40D4-8DF5-4191EF4C2782}" presName="compNode" presStyleCnt="0"/>
      <dgm:spPr/>
    </dgm:pt>
    <dgm:pt modelId="{1162472F-3192-49F1-863F-0BA5598D8EB2}" type="pres">
      <dgm:prSet presAssocID="{BAF92536-D935-40D4-8DF5-4191EF4C2782}" presName="dummyConnPt" presStyleCnt="0"/>
      <dgm:spPr/>
    </dgm:pt>
    <dgm:pt modelId="{E509C154-464C-49AE-A2FD-2B1D08BE40F1}" type="pres">
      <dgm:prSet presAssocID="{BAF92536-D935-40D4-8DF5-4191EF4C2782}" presName="node" presStyleLbl="node1" presStyleIdx="5" presStyleCnt="6" custScaleX="24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D45106-B2F3-4A90-8F53-9DE2780F32E4}" type="presOf" srcId="{B292C996-08F7-45CA-9D1F-86CE347688A6}" destId="{2BE23DD4-B714-40B8-8C1C-A5B2D4A98985}" srcOrd="0" destOrd="0" presId="urn:microsoft.com/office/officeart/2005/8/layout/bProcess4"/>
    <dgm:cxn modelId="{A526F03C-D9BE-47FF-8F87-AA36410D1104}" type="presOf" srcId="{3B95426F-0591-4B19-91B7-7470D2EAEB68}" destId="{D8D8E52C-017D-4681-8A95-16F17152D2D3}" srcOrd="0" destOrd="0" presId="urn:microsoft.com/office/officeart/2005/8/layout/bProcess4"/>
    <dgm:cxn modelId="{CE260386-52D7-4A06-9FD5-636C02D9718B}" srcId="{4DC5A5E3-8CD4-4C97-A89D-0F837BA0B658}" destId="{53FA14C5-FC64-4C03-ADCE-FD272A682FA0}" srcOrd="1" destOrd="0" parTransId="{51CFBF76-503B-4B36-BE42-57CF86CD277D}" sibTransId="{FC847AC4-B0EF-418C-AA06-EECD92B3EF23}"/>
    <dgm:cxn modelId="{62E7325E-5B88-4FB1-9CA4-EFC25F9E7E55}" type="presOf" srcId="{0EBD290F-9264-483D-A25E-A88D3CAC6FF0}" destId="{4E566C8E-777B-4DA1-AEAA-27DDD0422E5F}" srcOrd="0" destOrd="0" presId="urn:microsoft.com/office/officeart/2005/8/layout/bProcess4"/>
    <dgm:cxn modelId="{95E44ACB-05BB-4726-AF37-E10C39D5E638}" srcId="{4DC5A5E3-8CD4-4C97-A89D-0F837BA0B658}" destId="{E1E70ACF-AEF1-4BFC-A525-A1639C5EF534}" srcOrd="4" destOrd="0" parTransId="{0045B2D9-5F54-44A0-BAEF-38319455889B}" sibTransId="{0EBD290F-9264-483D-A25E-A88D3CAC6FF0}"/>
    <dgm:cxn modelId="{C16A7219-4F6F-4312-9146-D03A1224F922}" type="presOf" srcId="{E1E70ACF-AEF1-4BFC-A525-A1639C5EF534}" destId="{A05C8EAB-A0B5-4BA4-865F-9EFEA8E29FD6}" srcOrd="0" destOrd="0" presId="urn:microsoft.com/office/officeart/2005/8/layout/bProcess4"/>
    <dgm:cxn modelId="{0159960E-5452-417D-8BB7-156F6C1C8517}" type="presOf" srcId="{4DC5A5E3-8CD4-4C97-A89D-0F837BA0B658}" destId="{716D0EF2-EC70-49D3-87B4-4AC95781D549}" srcOrd="0" destOrd="0" presId="urn:microsoft.com/office/officeart/2005/8/layout/bProcess4"/>
    <dgm:cxn modelId="{D825DFB8-5C63-4C0A-8333-7A0BEC0CF7A4}" type="presOf" srcId="{BAF92536-D935-40D4-8DF5-4191EF4C2782}" destId="{E509C154-464C-49AE-A2FD-2B1D08BE40F1}" srcOrd="0" destOrd="0" presId="urn:microsoft.com/office/officeart/2005/8/layout/bProcess4"/>
    <dgm:cxn modelId="{8601089B-C1D3-4394-8D80-52442117D5AE}" srcId="{4DC5A5E3-8CD4-4C97-A89D-0F837BA0B658}" destId="{9039D19C-0FF0-45C4-AF99-65D7F23B8C46}" srcOrd="0" destOrd="0" parTransId="{00F8549D-6C9E-45C7-8F05-FCB86E2DFD9E}" sibTransId="{3B95426F-0591-4B19-91B7-7470D2EAEB68}"/>
    <dgm:cxn modelId="{8D4ED252-CEB3-40C6-9ABF-38D4BC6C0460}" srcId="{4DC5A5E3-8CD4-4C97-A89D-0F837BA0B658}" destId="{CBCB3D69-DD04-4F89-A061-F9D7668DF1C7}" srcOrd="3" destOrd="0" parTransId="{FFF59A06-FD72-4A2F-AA97-6EC56AE298DF}" sibTransId="{B292C996-08F7-45CA-9D1F-86CE347688A6}"/>
    <dgm:cxn modelId="{9BFC4992-1E06-4EA3-BCBE-19E40B2EA648}" type="presOf" srcId="{CBCB3D69-DD04-4F89-A061-F9D7668DF1C7}" destId="{0F477C19-A7DB-4F48-A09B-2C2EB396B323}" srcOrd="0" destOrd="0" presId="urn:microsoft.com/office/officeart/2005/8/layout/bProcess4"/>
    <dgm:cxn modelId="{3A6CB2F8-A54D-4A68-99C8-28D75AC04DD3}" srcId="{4DC5A5E3-8CD4-4C97-A89D-0F837BA0B658}" destId="{BAF92536-D935-40D4-8DF5-4191EF4C2782}" srcOrd="5" destOrd="0" parTransId="{1F83800B-7EB0-40DD-ABF5-02E8972CF990}" sibTransId="{18D1553E-70B6-4C67-B792-422A3032D167}"/>
    <dgm:cxn modelId="{F1EF4A98-399D-4CDB-A5C8-E3BE81544B05}" type="presOf" srcId="{9039D19C-0FF0-45C4-AF99-65D7F23B8C46}" destId="{AF6766C0-3D85-4CAD-8DFC-BA5A4AD37D98}" srcOrd="0" destOrd="0" presId="urn:microsoft.com/office/officeart/2005/8/layout/bProcess4"/>
    <dgm:cxn modelId="{96998520-C4F2-414F-87C2-CE4BE225FD8A}" type="presOf" srcId="{FC847AC4-B0EF-418C-AA06-EECD92B3EF23}" destId="{2B46BD68-13CB-48A0-944B-A488B70D86D9}" srcOrd="0" destOrd="0" presId="urn:microsoft.com/office/officeart/2005/8/layout/bProcess4"/>
    <dgm:cxn modelId="{996818EA-4FF7-4944-9964-1DD30BC12CBF}" srcId="{4DC5A5E3-8CD4-4C97-A89D-0F837BA0B658}" destId="{7BD232F5-6631-4019-A782-059158B18181}" srcOrd="2" destOrd="0" parTransId="{8E8BFB63-43E7-4C6C-BC92-53257003B60B}" sibTransId="{923E432E-8B0E-45B1-9C9D-5B631BB80C4E}"/>
    <dgm:cxn modelId="{E3C52E43-726B-42D8-B4FC-AE68AA1931AC}" type="presOf" srcId="{923E432E-8B0E-45B1-9C9D-5B631BB80C4E}" destId="{E1FF0DB1-24BA-405E-B02E-8078731D1DB8}" srcOrd="0" destOrd="0" presId="urn:microsoft.com/office/officeart/2005/8/layout/bProcess4"/>
    <dgm:cxn modelId="{DD5925BD-1EB6-4A03-92E6-FAAF7F3B8703}" type="presOf" srcId="{53FA14C5-FC64-4C03-ADCE-FD272A682FA0}" destId="{6A66509E-9281-4EB5-B697-23F8DC97913C}" srcOrd="0" destOrd="0" presId="urn:microsoft.com/office/officeart/2005/8/layout/bProcess4"/>
    <dgm:cxn modelId="{65B66E9D-4DBE-40CA-A66D-32360F85AF68}" type="presOf" srcId="{7BD232F5-6631-4019-A782-059158B18181}" destId="{78B86E69-F6F1-4F94-B432-6CF1094F9136}" srcOrd="0" destOrd="0" presId="urn:microsoft.com/office/officeart/2005/8/layout/bProcess4"/>
    <dgm:cxn modelId="{3F7B3DA9-7A8A-4EB1-B074-3560D8402B60}" type="presParOf" srcId="{716D0EF2-EC70-49D3-87B4-4AC95781D549}" destId="{876CD052-6FB3-473F-AF26-7EECA8A62801}" srcOrd="0" destOrd="0" presId="urn:microsoft.com/office/officeart/2005/8/layout/bProcess4"/>
    <dgm:cxn modelId="{C7C7F059-D197-4F87-BBEA-1BE4B1D8214A}" type="presParOf" srcId="{876CD052-6FB3-473F-AF26-7EECA8A62801}" destId="{08EE7F79-82CD-42BB-A2D7-16868500A338}" srcOrd="0" destOrd="0" presId="urn:microsoft.com/office/officeart/2005/8/layout/bProcess4"/>
    <dgm:cxn modelId="{48A0641F-3543-4B2D-A72F-7462194CCC1D}" type="presParOf" srcId="{876CD052-6FB3-473F-AF26-7EECA8A62801}" destId="{AF6766C0-3D85-4CAD-8DFC-BA5A4AD37D98}" srcOrd="1" destOrd="0" presId="urn:microsoft.com/office/officeart/2005/8/layout/bProcess4"/>
    <dgm:cxn modelId="{A49DC9E7-B8D6-4E3C-9B98-32D9537D9874}" type="presParOf" srcId="{716D0EF2-EC70-49D3-87B4-4AC95781D549}" destId="{D8D8E52C-017D-4681-8A95-16F17152D2D3}" srcOrd="1" destOrd="0" presId="urn:microsoft.com/office/officeart/2005/8/layout/bProcess4"/>
    <dgm:cxn modelId="{EE94EAD8-BBA3-4271-892C-23A7A94F168D}" type="presParOf" srcId="{716D0EF2-EC70-49D3-87B4-4AC95781D549}" destId="{C1A996B0-AA4A-44DD-BA08-F37591924AD2}" srcOrd="2" destOrd="0" presId="urn:microsoft.com/office/officeart/2005/8/layout/bProcess4"/>
    <dgm:cxn modelId="{6ABB47B6-5210-49C9-9142-7EDE67EB72D0}" type="presParOf" srcId="{C1A996B0-AA4A-44DD-BA08-F37591924AD2}" destId="{401AA878-1038-4A57-A0DF-495F383E02E8}" srcOrd="0" destOrd="0" presId="urn:microsoft.com/office/officeart/2005/8/layout/bProcess4"/>
    <dgm:cxn modelId="{B5B00E90-C458-4718-BF42-5B0F1EB812F9}" type="presParOf" srcId="{C1A996B0-AA4A-44DD-BA08-F37591924AD2}" destId="{6A66509E-9281-4EB5-B697-23F8DC97913C}" srcOrd="1" destOrd="0" presId="urn:microsoft.com/office/officeart/2005/8/layout/bProcess4"/>
    <dgm:cxn modelId="{201A1400-783B-4A51-AE4C-A5C4B74700D3}" type="presParOf" srcId="{716D0EF2-EC70-49D3-87B4-4AC95781D549}" destId="{2B46BD68-13CB-48A0-944B-A488B70D86D9}" srcOrd="3" destOrd="0" presId="urn:microsoft.com/office/officeart/2005/8/layout/bProcess4"/>
    <dgm:cxn modelId="{D0AA55DD-F4E4-41B0-8FC8-0C81FD1588CE}" type="presParOf" srcId="{716D0EF2-EC70-49D3-87B4-4AC95781D549}" destId="{53FD1765-6F18-4FFB-A55A-81745718CB75}" srcOrd="4" destOrd="0" presId="urn:microsoft.com/office/officeart/2005/8/layout/bProcess4"/>
    <dgm:cxn modelId="{B49A2C41-E226-4501-B3AE-9301DF4845EF}" type="presParOf" srcId="{53FD1765-6F18-4FFB-A55A-81745718CB75}" destId="{723E7638-FB23-4EB4-9916-265AF9A0C8B3}" srcOrd="0" destOrd="0" presId="urn:microsoft.com/office/officeart/2005/8/layout/bProcess4"/>
    <dgm:cxn modelId="{642AAE87-2937-47C9-85B7-F5F91BEC1B54}" type="presParOf" srcId="{53FD1765-6F18-4FFB-A55A-81745718CB75}" destId="{78B86E69-F6F1-4F94-B432-6CF1094F9136}" srcOrd="1" destOrd="0" presId="urn:microsoft.com/office/officeart/2005/8/layout/bProcess4"/>
    <dgm:cxn modelId="{7E3D0EE0-405E-4A0C-8B73-97400DF801EA}" type="presParOf" srcId="{716D0EF2-EC70-49D3-87B4-4AC95781D549}" destId="{E1FF0DB1-24BA-405E-B02E-8078731D1DB8}" srcOrd="5" destOrd="0" presId="urn:microsoft.com/office/officeart/2005/8/layout/bProcess4"/>
    <dgm:cxn modelId="{953276B5-8F2C-487E-A2B0-5614F06E8BA4}" type="presParOf" srcId="{716D0EF2-EC70-49D3-87B4-4AC95781D549}" destId="{7CED3E6A-20B9-4719-8746-10C76A6D5097}" srcOrd="6" destOrd="0" presId="urn:microsoft.com/office/officeart/2005/8/layout/bProcess4"/>
    <dgm:cxn modelId="{C32BB871-DE0C-4459-AAB1-99C47A692A3E}" type="presParOf" srcId="{7CED3E6A-20B9-4719-8746-10C76A6D5097}" destId="{482789CA-EDCF-4828-B190-E7A6920520AF}" srcOrd="0" destOrd="0" presId="urn:microsoft.com/office/officeart/2005/8/layout/bProcess4"/>
    <dgm:cxn modelId="{71FA9463-D80C-40D1-92EB-EF3767D35DC3}" type="presParOf" srcId="{7CED3E6A-20B9-4719-8746-10C76A6D5097}" destId="{0F477C19-A7DB-4F48-A09B-2C2EB396B323}" srcOrd="1" destOrd="0" presId="urn:microsoft.com/office/officeart/2005/8/layout/bProcess4"/>
    <dgm:cxn modelId="{667BA437-B376-46E3-B032-7B47AF99382F}" type="presParOf" srcId="{716D0EF2-EC70-49D3-87B4-4AC95781D549}" destId="{2BE23DD4-B714-40B8-8C1C-A5B2D4A98985}" srcOrd="7" destOrd="0" presId="urn:microsoft.com/office/officeart/2005/8/layout/bProcess4"/>
    <dgm:cxn modelId="{B896A59C-B3E1-4896-941A-0F39DB878205}" type="presParOf" srcId="{716D0EF2-EC70-49D3-87B4-4AC95781D549}" destId="{1AA36AD0-A697-4F19-BC49-6F767C152D66}" srcOrd="8" destOrd="0" presId="urn:microsoft.com/office/officeart/2005/8/layout/bProcess4"/>
    <dgm:cxn modelId="{8B3EAEEF-FC13-4128-BEBA-BBD4A8F1DCBC}" type="presParOf" srcId="{1AA36AD0-A697-4F19-BC49-6F767C152D66}" destId="{72D69AC4-B08F-49CD-B26C-4B18CFAC91DD}" srcOrd="0" destOrd="0" presId="urn:microsoft.com/office/officeart/2005/8/layout/bProcess4"/>
    <dgm:cxn modelId="{8C364EE5-C09E-470A-A26B-997BEC17DBC0}" type="presParOf" srcId="{1AA36AD0-A697-4F19-BC49-6F767C152D66}" destId="{A05C8EAB-A0B5-4BA4-865F-9EFEA8E29FD6}" srcOrd="1" destOrd="0" presId="urn:microsoft.com/office/officeart/2005/8/layout/bProcess4"/>
    <dgm:cxn modelId="{3134FD38-9764-4343-826A-3D0B66DA1104}" type="presParOf" srcId="{716D0EF2-EC70-49D3-87B4-4AC95781D549}" destId="{4E566C8E-777B-4DA1-AEAA-27DDD0422E5F}" srcOrd="9" destOrd="0" presId="urn:microsoft.com/office/officeart/2005/8/layout/bProcess4"/>
    <dgm:cxn modelId="{F700C045-2181-4654-8F5C-91C52E4D7453}" type="presParOf" srcId="{716D0EF2-EC70-49D3-87B4-4AC95781D549}" destId="{49906595-4B80-4673-9602-ABAB87FC5A47}" srcOrd="10" destOrd="0" presId="urn:microsoft.com/office/officeart/2005/8/layout/bProcess4"/>
    <dgm:cxn modelId="{A9ACAF05-7F95-4FA0-968F-3776CDC091D5}" type="presParOf" srcId="{49906595-4B80-4673-9602-ABAB87FC5A47}" destId="{1162472F-3192-49F1-863F-0BA5598D8EB2}" srcOrd="0" destOrd="0" presId="urn:microsoft.com/office/officeart/2005/8/layout/bProcess4"/>
    <dgm:cxn modelId="{55AD82D3-679F-4739-90A8-F7EC33DA6CA3}" type="presParOf" srcId="{49906595-4B80-4673-9602-ABAB87FC5A47}" destId="{E509C154-464C-49AE-A2FD-2B1D08BE40F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5933F3-88D4-4C4B-B13F-AFF0A86F9254}" type="doc">
      <dgm:prSet loTypeId="urn:microsoft.com/office/officeart/2005/8/layout/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2C5CCD2-7111-4B59-84C7-F3BEE9924C7E}">
      <dgm:prSet phldrT="[Texte]" custT="1"/>
      <dgm:spPr/>
      <dgm:t>
        <a:bodyPr/>
        <a:lstStyle/>
        <a:p>
          <a:r>
            <a:rPr lang="fr-FR" sz="1400" b="1" smtClean="0"/>
            <a:t>Analyse thématique</a:t>
          </a:r>
          <a:endParaRPr lang="fr-FR" sz="1400" b="1"/>
        </a:p>
      </dgm:t>
    </dgm:pt>
    <dgm:pt modelId="{F91879BF-94A7-4804-83EA-ADAE85D563AE}" type="parTrans" cxnId="{BC276BCA-EA9B-4724-A4CD-A33BCE30E1DC}">
      <dgm:prSet/>
      <dgm:spPr/>
      <dgm:t>
        <a:bodyPr/>
        <a:lstStyle/>
        <a:p>
          <a:endParaRPr lang="fr-FR" sz="2000" b="1"/>
        </a:p>
      </dgm:t>
    </dgm:pt>
    <dgm:pt modelId="{6B4FF7B7-41ED-47A0-97BD-D65A4C08F4FF}" type="sibTrans" cxnId="{BC276BCA-EA9B-4724-A4CD-A33BCE30E1DC}">
      <dgm:prSet custT="1"/>
      <dgm:spPr/>
      <dgm:t>
        <a:bodyPr/>
        <a:lstStyle/>
        <a:p>
          <a:endParaRPr lang="fr-FR" sz="1200" b="1"/>
        </a:p>
      </dgm:t>
    </dgm:pt>
    <dgm:pt modelId="{07FD962E-3621-443D-B483-AF0E070DC115}">
      <dgm:prSet phldrT="[Texte]" custT="1"/>
      <dgm:spPr/>
      <dgm:t>
        <a:bodyPr/>
        <a:lstStyle/>
        <a:p>
          <a:r>
            <a:rPr lang="fr-FR" sz="1400" b="1" dirty="0" smtClean="0"/>
            <a:t>Préoccupations dominantes</a:t>
          </a:r>
          <a:endParaRPr lang="fr-FR" sz="1400" b="1" dirty="0"/>
        </a:p>
      </dgm:t>
    </dgm:pt>
    <dgm:pt modelId="{5A906741-4BC5-4804-AFEE-9AA04560F5C6}" type="parTrans" cxnId="{21D8CCC6-ECB5-4618-9831-F085BFE455BE}">
      <dgm:prSet/>
      <dgm:spPr/>
      <dgm:t>
        <a:bodyPr/>
        <a:lstStyle/>
        <a:p>
          <a:endParaRPr lang="fr-FR" sz="2000" b="1"/>
        </a:p>
      </dgm:t>
    </dgm:pt>
    <dgm:pt modelId="{77C094EA-31B6-4086-A1E2-7A805A535EF2}" type="sibTrans" cxnId="{21D8CCC6-ECB5-4618-9831-F085BFE455BE}">
      <dgm:prSet custT="1"/>
      <dgm:spPr/>
      <dgm:t>
        <a:bodyPr/>
        <a:lstStyle/>
        <a:p>
          <a:endParaRPr lang="fr-FR" sz="1200" b="1"/>
        </a:p>
      </dgm:t>
    </dgm:pt>
    <dgm:pt modelId="{5BEC529C-E595-4E9D-B021-5A78C61A673A}">
      <dgm:prSet phldrT="[Texte]" custT="1"/>
      <dgm:spPr/>
      <dgm:t>
        <a:bodyPr/>
        <a:lstStyle/>
        <a:p>
          <a:r>
            <a:rPr lang="fr-FR" sz="1400" b="1" dirty="0" smtClean="0"/>
            <a:t>Couverture des risques</a:t>
          </a:r>
          <a:endParaRPr lang="fr-FR" sz="1400" b="1" dirty="0"/>
        </a:p>
      </dgm:t>
    </dgm:pt>
    <dgm:pt modelId="{D325E8FC-018D-4A45-A381-1D99AE1E73A1}" type="parTrans" cxnId="{C2A03ABB-2007-4074-BF35-3F689CD92683}">
      <dgm:prSet/>
      <dgm:spPr/>
      <dgm:t>
        <a:bodyPr/>
        <a:lstStyle/>
        <a:p>
          <a:endParaRPr lang="fr-FR" sz="2000" b="1"/>
        </a:p>
      </dgm:t>
    </dgm:pt>
    <dgm:pt modelId="{6B298AE8-32C3-4B46-9325-59ABCE568733}" type="sibTrans" cxnId="{C2A03ABB-2007-4074-BF35-3F689CD92683}">
      <dgm:prSet custT="1"/>
      <dgm:spPr/>
      <dgm:t>
        <a:bodyPr/>
        <a:lstStyle/>
        <a:p>
          <a:endParaRPr lang="fr-FR" sz="1200" b="1"/>
        </a:p>
      </dgm:t>
    </dgm:pt>
    <dgm:pt modelId="{D059061B-CF0C-47A1-932F-2D7988B42999}">
      <dgm:prSet phldrT="[Texte]" custT="1"/>
      <dgm:spPr/>
      <dgm:t>
        <a:bodyPr/>
        <a:lstStyle/>
        <a:p>
          <a:r>
            <a:rPr lang="fr-FR" sz="1400" b="1" dirty="0" smtClean="0"/>
            <a:t>SWOT</a:t>
          </a:r>
          <a:endParaRPr lang="fr-FR" sz="1400" b="1" dirty="0"/>
        </a:p>
      </dgm:t>
    </dgm:pt>
    <dgm:pt modelId="{9B042E6C-C54C-4FDF-88E4-883D11108A2F}" type="parTrans" cxnId="{5382526D-7FC2-49C3-8855-91F0D20E4E0B}">
      <dgm:prSet/>
      <dgm:spPr/>
      <dgm:t>
        <a:bodyPr/>
        <a:lstStyle/>
        <a:p>
          <a:endParaRPr lang="fr-FR" sz="2000" b="1"/>
        </a:p>
      </dgm:t>
    </dgm:pt>
    <dgm:pt modelId="{FBF91DCC-E832-4819-9146-3563ED470430}" type="sibTrans" cxnId="{5382526D-7FC2-49C3-8855-91F0D20E4E0B}">
      <dgm:prSet custT="1"/>
      <dgm:spPr/>
      <dgm:t>
        <a:bodyPr/>
        <a:lstStyle/>
        <a:p>
          <a:endParaRPr lang="fr-FR" sz="1200" b="1"/>
        </a:p>
      </dgm:t>
    </dgm:pt>
    <dgm:pt modelId="{518A2EE9-2714-46C2-B578-D5EB535E28EC}">
      <dgm:prSet phldrT="[Texte]" custT="1"/>
      <dgm:spPr/>
      <dgm:t>
        <a:bodyPr/>
        <a:lstStyle/>
        <a:p>
          <a:r>
            <a:rPr lang="fr-FR" sz="1400" b="1" dirty="0" smtClean="0"/>
            <a:t>Analyse managériales</a:t>
          </a:r>
          <a:endParaRPr lang="fr-FR" sz="1400" b="1" dirty="0"/>
        </a:p>
      </dgm:t>
    </dgm:pt>
    <dgm:pt modelId="{3D008BF7-B99B-4937-BC2E-3915D02D68D7}" type="parTrans" cxnId="{B51809A3-DD0C-42BF-907F-B1F62781DEFF}">
      <dgm:prSet/>
      <dgm:spPr/>
      <dgm:t>
        <a:bodyPr/>
        <a:lstStyle/>
        <a:p>
          <a:endParaRPr lang="fr-FR" sz="2000" b="1"/>
        </a:p>
      </dgm:t>
    </dgm:pt>
    <dgm:pt modelId="{84BFB2E4-A567-435E-8507-ABE6F00F8053}" type="sibTrans" cxnId="{B51809A3-DD0C-42BF-907F-B1F62781DEFF}">
      <dgm:prSet custT="1"/>
      <dgm:spPr/>
      <dgm:t>
        <a:bodyPr/>
        <a:lstStyle/>
        <a:p>
          <a:endParaRPr lang="fr-FR" sz="1200" b="1"/>
        </a:p>
      </dgm:t>
    </dgm:pt>
    <dgm:pt modelId="{3FD0C34E-05CA-4060-868D-EAD777009080}">
      <dgm:prSet phldrT="[Texte]" custT="1"/>
      <dgm:spPr/>
      <dgm:t>
        <a:bodyPr/>
        <a:lstStyle/>
        <a:p>
          <a:r>
            <a:rPr lang="fr-FR" sz="1400" b="1" dirty="0" smtClean="0"/>
            <a:t>Analyse fonctionnelle</a:t>
          </a:r>
          <a:endParaRPr lang="fr-FR" sz="1400" b="1" dirty="0"/>
        </a:p>
      </dgm:t>
    </dgm:pt>
    <dgm:pt modelId="{8BADB358-0645-4053-BD72-D4A42DDD211B}" type="parTrans" cxnId="{B67116DD-FA8F-4D96-B2E9-737E9CAB57ED}">
      <dgm:prSet/>
      <dgm:spPr/>
      <dgm:t>
        <a:bodyPr/>
        <a:lstStyle/>
        <a:p>
          <a:endParaRPr lang="fr-FR" sz="2000" b="1"/>
        </a:p>
      </dgm:t>
    </dgm:pt>
    <dgm:pt modelId="{4CF5E47D-6337-446B-AD11-2F79EA831FDF}" type="sibTrans" cxnId="{B67116DD-FA8F-4D96-B2E9-737E9CAB57ED}">
      <dgm:prSet custT="1"/>
      <dgm:spPr/>
      <dgm:t>
        <a:bodyPr/>
        <a:lstStyle/>
        <a:p>
          <a:endParaRPr lang="fr-FR" sz="1200" b="1"/>
        </a:p>
      </dgm:t>
    </dgm:pt>
    <dgm:pt modelId="{161B4D25-9B2B-4A95-98D6-BAAA01330FA3}">
      <dgm:prSet phldrT="[Texte]" custT="1"/>
      <dgm:spPr/>
      <dgm:t>
        <a:bodyPr/>
        <a:lstStyle/>
        <a:p>
          <a:r>
            <a:rPr lang="fr-FR" sz="1400" b="1" dirty="0" smtClean="0"/>
            <a:t>Diagnostic de dysfonction</a:t>
          </a:r>
          <a:endParaRPr lang="fr-FR" sz="1400" b="1" dirty="0"/>
        </a:p>
      </dgm:t>
    </dgm:pt>
    <dgm:pt modelId="{86C510FE-F7EC-40C5-9838-D11D14A582FA}" type="parTrans" cxnId="{C74DE682-FE9B-4184-95B2-3620D0F06490}">
      <dgm:prSet/>
      <dgm:spPr/>
      <dgm:t>
        <a:bodyPr/>
        <a:lstStyle/>
        <a:p>
          <a:endParaRPr lang="fr-FR" sz="2000" b="1"/>
        </a:p>
      </dgm:t>
    </dgm:pt>
    <dgm:pt modelId="{BDBDBCF2-0E7F-43D4-A777-5E73243C50BA}" type="sibTrans" cxnId="{C74DE682-FE9B-4184-95B2-3620D0F06490}">
      <dgm:prSet custT="1"/>
      <dgm:spPr/>
      <dgm:t>
        <a:bodyPr/>
        <a:lstStyle/>
        <a:p>
          <a:endParaRPr lang="fr-FR" sz="1200" b="1"/>
        </a:p>
      </dgm:t>
    </dgm:pt>
    <dgm:pt modelId="{7F0E0076-52F3-4A72-AF04-671AF73C80DB}">
      <dgm:prSet phldrT="[Texte]" custT="1"/>
      <dgm:spPr/>
      <dgm:t>
        <a:bodyPr/>
        <a:lstStyle/>
        <a:p>
          <a:r>
            <a:rPr lang="fr-FR" sz="1400" b="1" dirty="0" smtClean="0"/>
            <a:t>Quatre scénarios stratégiques</a:t>
          </a:r>
          <a:endParaRPr lang="fr-FR" sz="1400" b="1" dirty="0"/>
        </a:p>
      </dgm:t>
    </dgm:pt>
    <dgm:pt modelId="{7DED1EB1-2D11-4A45-B12E-0EC75709C4D3}" type="parTrans" cxnId="{C53C4D61-1902-48B0-A714-E91B16A12E58}">
      <dgm:prSet/>
      <dgm:spPr/>
      <dgm:t>
        <a:bodyPr/>
        <a:lstStyle/>
        <a:p>
          <a:endParaRPr lang="fr-FR" sz="2000" b="1"/>
        </a:p>
      </dgm:t>
    </dgm:pt>
    <dgm:pt modelId="{5DB51DBB-8C71-4485-92CA-F0557BD7037E}" type="sibTrans" cxnId="{C53C4D61-1902-48B0-A714-E91B16A12E58}">
      <dgm:prSet/>
      <dgm:spPr/>
      <dgm:t>
        <a:bodyPr/>
        <a:lstStyle/>
        <a:p>
          <a:endParaRPr lang="fr-FR" sz="2000" b="1"/>
        </a:p>
      </dgm:t>
    </dgm:pt>
    <dgm:pt modelId="{78B41795-68DF-46D2-AACD-7F50AE3B1EE0}" type="pres">
      <dgm:prSet presAssocID="{705933F3-88D4-4C4B-B13F-AFF0A86F9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831EF69-37E2-42EA-9BBE-0CDB119F1089}" type="pres">
      <dgm:prSet presAssocID="{72C5CCD2-7111-4B59-84C7-F3BEE9924C7E}" presName="node" presStyleLbl="node1" presStyleIdx="0" presStyleCnt="8" custScaleX="103517" custScaleY="933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64D464-5BE2-4D25-9405-5A33C99360F3}" type="pres">
      <dgm:prSet presAssocID="{6B4FF7B7-41ED-47A0-97BD-D65A4C08F4FF}" presName="sibTrans" presStyleLbl="sibTrans2D1" presStyleIdx="0" presStyleCnt="7"/>
      <dgm:spPr/>
      <dgm:t>
        <a:bodyPr/>
        <a:lstStyle/>
        <a:p>
          <a:endParaRPr lang="fr-FR"/>
        </a:p>
      </dgm:t>
    </dgm:pt>
    <dgm:pt modelId="{244B86D2-282E-4D76-AC2F-D4AA0941B33E}" type="pres">
      <dgm:prSet presAssocID="{6B4FF7B7-41ED-47A0-97BD-D65A4C08F4FF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CF570727-B813-4463-B7C7-5F4B274F39C5}" type="pres">
      <dgm:prSet presAssocID="{07FD962E-3621-443D-B483-AF0E070DC11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D4CED-242A-4DCE-B3F4-DA9F33C52EC1}" type="pres">
      <dgm:prSet presAssocID="{77C094EA-31B6-4086-A1E2-7A805A535EF2}" presName="sibTrans" presStyleLbl="sibTrans2D1" presStyleIdx="1" presStyleCnt="7"/>
      <dgm:spPr/>
      <dgm:t>
        <a:bodyPr/>
        <a:lstStyle/>
        <a:p>
          <a:endParaRPr lang="fr-FR"/>
        </a:p>
      </dgm:t>
    </dgm:pt>
    <dgm:pt modelId="{DB7C18AA-7BFC-4ECC-B78B-E7F6D592F5E0}" type="pres">
      <dgm:prSet presAssocID="{77C094EA-31B6-4086-A1E2-7A805A535EF2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F7FC931D-A756-4E17-BF1F-1D54699AB396}" type="pres">
      <dgm:prSet presAssocID="{5BEC529C-E595-4E9D-B021-5A78C61A673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F62F0-74E6-429A-8370-7229EA9A8474}" type="pres">
      <dgm:prSet presAssocID="{6B298AE8-32C3-4B46-9325-59ABCE568733}" presName="sibTrans" presStyleLbl="sibTrans2D1" presStyleIdx="2" presStyleCnt="7"/>
      <dgm:spPr/>
      <dgm:t>
        <a:bodyPr/>
        <a:lstStyle/>
        <a:p>
          <a:endParaRPr lang="fr-FR"/>
        </a:p>
      </dgm:t>
    </dgm:pt>
    <dgm:pt modelId="{01A27406-577D-4C38-82A3-E9B80D436E94}" type="pres">
      <dgm:prSet presAssocID="{6B298AE8-32C3-4B46-9325-59ABCE568733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77B651F8-3D5B-4694-BEA0-8422586019E6}" type="pres">
      <dgm:prSet presAssocID="{D059061B-CF0C-47A1-932F-2D7988B4299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B8511A-71C5-4F15-928B-21AC5C597706}" type="pres">
      <dgm:prSet presAssocID="{FBF91DCC-E832-4819-9146-3563ED470430}" presName="sibTrans" presStyleLbl="sibTrans2D1" presStyleIdx="3" presStyleCnt="7"/>
      <dgm:spPr/>
      <dgm:t>
        <a:bodyPr/>
        <a:lstStyle/>
        <a:p>
          <a:endParaRPr lang="fr-FR"/>
        </a:p>
      </dgm:t>
    </dgm:pt>
    <dgm:pt modelId="{8BC4FE99-B5D9-4A97-9E59-F1B206A077E8}" type="pres">
      <dgm:prSet presAssocID="{FBF91DCC-E832-4819-9146-3563ED470430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92978C9B-2FC7-45E0-9C3D-887A406168AC}" type="pres">
      <dgm:prSet presAssocID="{518A2EE9-2714-46C2-B578-D5EB535E28E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7FA53C-67A6-4319-AED4-8C68B695BBDC}" type="pres">
      <dgm:prSet presAssocID="{84BFB2E4-A567-435E-8507-ABE6F00F8053}" presName="sibTrans" presStyleLbl="sibTrans2D1" presStyleIdx="4" presStyleCnt="7"/>
      <dgm:spPr/>
      <dgm:t>
        <a:bodyPr/>
        <a:lstStyle/>
        <a:p>
          <a:endParaRPr lang="fr-FR"/>
        </a:p>
      </dgm:t>
    </dgm:pt>
    <dgm:pt modelId="{F5356CEC-0246-47F5-B262-5508386EAF64}" type="pres">
      <dgm:prSet presAssocID="{84BFB2E4-A567-435E-8507-ABE6F00F8053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F067A10E-FDB1-4CA2-BB29-5F56A51060EB}" type="pres">
      <dgm:prSet presAssocID="{3FD0C34E-05CA-4060-868D-EAD77700908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B5DEC5-ED0C-4520-83A2-7F98C29236EE}" type="pres">
      <dgm:prSet presAssocID="{4CF5E47D-6337-446B-AD11-2F79EA831FDF}" presName="sibTrans" presStyleLbl="sibTrans2D1" presStyleIdx="5" presStyleCnt="7"/>
      <dgm:spPr/>
      <dgm:t>
        <a:bodyPr/>
        <a:lstStyle/>
        <a:p>
          <a:endParaRPr lang="fr-FR"/>
        </a:p>
      </dgm:t>
    </dgm:pt>
    <dgm:pt modelId="{A853066A-A871-48A9-944E-A7B35B316EFD}" type="pres">
      <dgm:prSet presAssocID="{4CF5E47D-6337-446B-AD11-2F79EA831FDF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28D0028D-E73D-4698-B97D-5906BCF22D70}" type="pres">
      <dgm:prSet presAssocID="{161B4D25-9B2B-4A95-98D6-BAAA01330FA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641307-E00B-46A6-BB2B-7084983327A0}" type="pres">
      <dgm:prSet presAssocID="{BDBDBCF2-0E7F-43D4-A777-5E73243C50BA}" presName="sibTrans" presStyleLbl="sibTrans2D1" presStyleIdx="6" presStyleCnt="7"/>
      <dgm:spPr/>
      <dgm:t>
        <a:bodyPr/>
        <a:lstStyle/>
        <a:p>
          <a:endParaRPr lang="fr-FR"/>
        </a:p>
      </dgm:t>
    </dgm:pt>
    <dgm:pt modelId="{8A6BBA9F-6F89-480C-B3BA-15007DD46994}" type="pres">
      <dgm:prSet presAssocID="{BDBDBCF2-0E7F-43D4-A777-5E73243C50BA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1CC7B7BD-E3EF-46D3-ACD8-2CE4EE9938B6}" type="pres">
      <dgm:prSet presAssocID="{7F0E0076-52F3-4A72-AF04-671AF73C80D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51D9C3-51CD-4A2A-B7A8-F4F40857E60E}" type="presOf" srcId="{77C094EA-31B6-4086-A1E2-7A805A535EF2}" destId="{DB7C18AA-7BFC-4ECC-B78B-E7F6D592F5E0}" srcOrd="1" destOrd="0" presId="urn:microsoft.com/office/officeart/2005/8/layout/process5"/>
    <dgm:cxn modelId="{577CA233-7B6D-474B-A409-578EA3D033AF}" type="presOf" srcId="{FBF91DCC-E832-4819-9146-3563ED470430}" destId="{CBB8511A-71C5-4F15-928B-21AC5C597706}" srcOrd="0" destOrd="0" presId="urn:microsoft.com/office/officeart/2005/8/layout/process5"/>
    <dgm:cxn modelId="{33B95EA8-5EF8-41A0-A8A8-CA85E2C6A0F6}" type="presOf" srcId="{6B4FF7B7-41ED-47A0-97BD-D65A4C08F4FF}" destId="{2164D464-5BE2-4D25-9405-5A33C99360F3}" srcOrd="0" destOrd="0" presId="urn:microsoft.com/office/officeart/2005/8/layout/process5"/>
    <dgm:cxn modelId="{0C9B8CDF-39F1-4796-9D72-116CD70AF2C9}" type="presOf" srcId="{84BFB2E4-A567-435E-8507-ABE6F00F8053}" destId="{967FA53C-67A6-4319-AED4-8C68B695BBDC}" srcOrd="0" destOrd="0" presId="urn:microsoft.com/office/officeart/2005/8/layout/process5"/>
    <dgm:cxn modelId="{E00076C5-C1A3-401F-9B16-75C77D34B9A8}" type="presOf" srcId="{D059061B-CF0C-47A1-932F-2D7988B42999}" destId="{77B651F8-3D5B-4694-BEA0-8422586019E6}" srcOrd="0" destOrd="0" presId="urn:microsoft.com/office/officeart/2005/8/layout/process5"/>
    <dgm:cxn modelId="{C0260662-A80F-4982-B07D-7C6C5CA8D29A}" type="presOf" srcId="{4CF5E47D-6337-446B-AD11-2F79EA831FDF}" destId="{A853066A-A871-48A9-944E-A7B35B316EFD}" srcOrd="1" destOrd="0" presId="urn:microsoft.com/office/officeart/2005/8/layout/process5"/>
    <dgm:cxn modelId="{5382526D-7FC2-49C3-8855-91F0D20E4E0B}" srcId="{705933F3-88D4-4C4B-B13F-AFF0A86F9254}" destId="{D059061B-CF0C-47A1-932F-2D7988B42999}" srcOrd="3" destOrd="0" parTransId="{9B042E6C-C54C-4FDF-88E4-883D11108A2F}" sibTransId="{FBF91DCC-E832-4819-9146-3563ED470430}"/>
    <dgm:cxn modelId="{00A5591A-91AC-4E28-80BC-CA51B1DF4ABF}" type="presOf" srcId="{705933F3-88D4-4C4B-B13F-AFF0A86F9254}" destId="{78B41795-68DF-46D2-AACD-7F50AE3B1EE0}" srcOrd="0" destOrd="0" presId="urn:microsoft.com/office/officeart/2005/8/layout/process5"/>
    <dgm:cxn modelId="{C74DE682-FE9B-4184-95B2-3620D0F06490}" srcId="{705933F3-88D4-4C4B-B13F-AFF0A86F9254}" destId="{161B4D25-9B2B-4A95-98D6-BAAA01330FA3}" srcOrd="6" destOrd="0" parTransId="{86C510FE-F7EC-40C5-9838-D11D14A582FA}" sibTransId="{BDBDBCF2-0E7F-43D4-A777-5E73243C50BA}"/>
    <dgm:cxn modelId="{B67116DD-FA8F-4D96-B2E9-737E9CAB57ED}" srcId="{705933F3-88D4-4C4B-B13F-AFF0A86F9254}" destId="{3FD0C34E-05CA-4060-868D-EAD777009080}" srcOrd="5" destOrd="0" parTransId="{8BADB358-0645-4053-BD72-D4A42DDD211B}" sibTransId="{4CF5E47D-6337-446B-AD11-2F79EA831FDF}"/>
    <dgm:cxn modelId="{A0FF31EB-F1CB-4B99-BB9B-1B548EA2DFE9}" type="presOf" srcId="{161B4D25-9B2B-4A95-98D6-BAAA01330FA3}" destId="{28D0028D-E73D-4698-B97D-5906BCF22D70}" srcOrd="0" destOrd="0" presId="urn:microsoft.com/office/officeart/2005/8/layout/process5"/>
    <dgm:cxn modelId="{C53C4D61-1902-48B0-A714-E91B16A12E58}" srcId="{705933F3-88D4-4C4B-B13F-AFF0A86F9254}" destId="{7F0E0076-52F3-4A72-AF04-671AF73C80DB}" srcOrd="7" destOrd="0" parTransId="{7DED1EB1-2D11-4A45-B12E-0EC75709C4D3}" sibTransId="{5DB51DBB-8C71-4485-92CA-F0557BD7037E}"/>
    <dgm:cxn modelId="{DEC38599-F7FD-4E88-8B18-65B2A528E29E}" type="presOf" srcId="{6B298AE8-32C3-4B46-9325-59ABCE568733}" destId="{44BF62F0-74E6-429A-8370-7229EA9A8474}" srcOrd="0" destOrd="0" presId="urn:microsoft.com/office/officeart/2005/8/layout/process5"/>
    <dgm:cxn modelId="{B9502354-7C1F-48A5-B14F-A89ED01D38AB}" type="presOf" srcId="{6B4FF7B7-41ED-47A0-97BD-D65A4C08F4FF}" destId="{244B86D2-282E-4D76-AC2F-D4AA0941B33E}" srcOrd="1" destOrd="0" presId="urn:microsoft.com/office/officeart/2005/8/layout/process5"/>
    <dgm:cxn modelId="{A42071E7-4439-4009-893D-BEC1494DB6E0}" type="presOf" srcId="{7F0E0076-52F3-4A72-AF04-671AF73C80DB}" destId="{1CC7B7BD-E3EF-46D3-ACD8-2CE4EE9938B6}" srcOrd="0" destOrd="0" presId="urn:microsoft.com/office/officeart/2005/8/layout/process5"/>
    <dgm:cxn modelId="{21D8CCC6-ECB5-4618-9831-F085BFE455BE}" srcId="{705933F3-88D4-4C4B-B13F-AFF0A86F9254}" destId="{07FD962E-3621-443D-B483-AF0E070DC115}" srcOrd="1" destOrd="0" parTransId="{5A906741-4BC5-4804-AFEE-9AA04560F5C6}" sibTransId="{77C094EA-31B6-4086-A1E2-7A805A535EF2}"/>
    <dgm:cxn modelId="{4FF78AC2-1261-4C37-B92E-DC43D53BA34E}" type="presOf" srcId="{77C094EA-31B6-4086-A1E2-7A805A535EF2}" destId="{AD0D4CED-242A-4DCE-B3F4-DA9F33C52EC1}" srcOrd="0" destOrd="0" presId="urn:microsoft.com/office/officeart/2005/8/layout/process5"/>
    <dgm:cxn modelId="{7BDC93BD-AE06-444D-916F-70E6D8B0808E}" type="presOf" srcId="{72C5CCD2-7111-4B59-84C7-F3BEE9924C7E}" destId="{4831EF69-37E2-42EA-9BBE-0CDB119F1089}" srcOrd="0" destOrd="0" presId="urn:microsoft.com/office/officeart/2005/8/layout/process5"/>
    <dgm:cxn modelId="{7866F7F2-F0A5-432A-AA8F-BACB03CB68D8}" type="presOf" srcId="{07FD962E-3621-443D-B483-AF0E070DC115}" destId="{CF570727-B813-4463-B7C7-5F4B274F39C5}" srcOrd="0" destOrd="0" presId="urn:microsoft.com/office/officeart/2005/8/layout/process5"/>
    <dgm:cxn modelId="{4FFA92C6-220F-4683-B62C-62CACBE1E4EA}" type="presOf" srcId="{518A2EE9-2714-46C2-B578-D5EB535E28EC}" destId="{92978C9B-2FC7-45E0-9C3D-887A406168AC}" srcOrd="0" destOrd="0" presId="urn:microsoft.com/office/officeart/2005/8/layout/process5"/>
    <dgm:cxn modelId="{BC276BCA-EA9B-4724-A4CD-A33BCE30E1DC}" srcId="{705933F3-88D4-4C4B-B13F-AFF0A86F9254}" destId="{72C5CCD2-7111-4B59-84C7-F3BEE9924C7E}" srcOrd="0" destOrd="0" parTransId="{F91879BF-94A7-4804-83EA-ADAE85D563AE}" sibTransId="{6B4FF7B7-41ED-47A0-97BD-D65A4C08F4FF}"/>
    <dgm:cxn modelId="{DDFFE3DF-F3B6-4B91-9545-9B9C89F36F72}" type="presOf" srcId="{4CF5E47D-6337-446B-AD11-2F79EA831FDF}" destId="{F6B5DEC5-ED0C-4520-83A2-7F98C29236EE}" srcOrd="0" destOrd="0" presId="urn:microsoft.com/office/officeart/2005/8/layout/process5"/>
    <dgm:cxn modelId="{472C33AD-BC42-4EB9-BBA6-FC358C9805DA}" type="presOf" srcId="{BDBDBCF2-0E7F-43D4-A777-5E73243C50BA}" destId="{D6641307-E00B-46A6-BB2B-7084983327A0}" srcOrd="0" destOrd="0" presId="urn:microsoft.com/office/officeart/2005/8/layout/process5"/>
    <dgm:cxn modelId="{C2A03ABB-2007-4074-BF35-3F689CD92683}" srcId="{705933F3-88D4-4C4B-B13F-AFF0A86F9254}" destId="{5BEC529C-E595-4E9D-B021-5A78C61A673A}" srcOrd="2" destOrd="0" parTransId="{D325E8FC-018D-4A45-A381-1D99AE1E73A1}" sibTransId="{6B298AE8-32C3-4B46-9325-59ABCE568733}"/>
    <dgm:cxn modelId="{7E32EBC2-1DFA-4815-AF63-84BEC8913753}" type="presOf" srcId="{6B298AE8-32C3-4B46-9325-59ABCE568733}" destId="{01A27406-577D-4C38-82A3-E9B80D436E94}" srcOrd="1" destOrd="0" presId="urn:microsoft.com/office/officeart/2005/8/layout/process5"/>
    <dgm:cxn modelId="{9B0485D3-F4A7-484B-934F-2537FB3B34C5}" type="presOf" srcId="{FBF91DCC-E832-4819-9146-3563ED470430}" destId="{8BC4FE99-B5D9-4A97-9E59-F1B206A077E8}" srcOrd="1" destOrd="0" presId="urn:microsoft.com/office/officeart/2005/8/layout/process5"/>
    <dgm:cxn modelId="{0D0C05EE-3EA6-44C6-9B68-8EBD6930E5F0}" type="presOf" srcId="{BDBDBCF2-0E7F-43D4-A777-5E73243C50BA}" destId="{8A6BBA9F-6F89-480C-B3BA-15007DD46994}" srcOrd="1" destOrd="0" presId="urn:microsoft.com/office/officeart/2005/8/layout/process5"/>
    <dgm:cxn modelId="{06E033FF-8256-464B-BC4D-6CE4B9A1871C}" type="presOf" srcId="{3FD0C34E-05CA-4060-868D-EAD777009080}" destId="{F067A10E-FDB1-4CA2-BB29-5F56A51060EB}" srcOrd="0" destOrd="0" presId="urn:microsoft.com/office/officeart/2005/8/layout/process5"/>
    <dgm:cxn modelId="{E1085550-F7BC-4902-967B-D893B7061949}" type="presOf" srcId="{5BEC529C-E595-4E9D-B021-5A78C61A673A}" destId="{F7FC931D-A756-4E17-BF1F-1D54699AB396}" srcOrd="0" destOrd="0" presId="urn:microsoft.com/office/officeart/2005/8/layout/process5"/>
    <dgm:cxn modelId="{B51809A3-DD0C-42BF-907F-B1F62781DEFF}" srcId="{705933F3-88D4-4C4B-B13F-AFF0A86F9254}" destId="{518A2EE9-2714-46C2-B578-D5EB535E28EC}" srcOrd="4" destOrd="0" parTransId="{3D008BF7-B99B-4937-BC2E-3915D02D68D7}" sibTransId="{84BFB2E4-A567-435E-8507-ABE6F00F8053}"/>
    <dgm:cxn modelId="{D47363EA-ECAB-4351-B06A-4510E40CCD0C}" type="presOf" srcId="{84BFB2E4-A567-435E-8507-ABE6F00F8053}" destId="{F5356CEC-0246-47F5-B262-5508386EAF64}" srcOrd="1" destOrd="0" presId="urn:microsoft.com/office/officeart/2005/8/layout/process5"/>
    <dgm:cxn modelId="{C6C0B93E-6FE1-43B9-AA5C-2155D25DA01E}" type="presParOf" srcId="{78B41795-68DF-46D2-AACD-7F50AE3B1EE0}" destId="{4831EF69-37E2-42EA-9BBE-0CDB119F1089}" srcOrd="0" destOrd="0" presId="urn:microsoft.com/office/officeart/2005/8/layout/process5"/>
    <dgm:cxn modelId="{B9E84B7C-FBA3-4AEB-9F8A-E0EEEBDAE7CA}" type="presParOf" srcId="{78B41795-68DF-46D2-AACD-7F50AE3B1EE0}" destId="{2164D464-5BE2-4D25-9405-5A33C99360F3}" srcOrd="1" destOrd="0" presId="urn:microsoft.com/office/officeart/2005/8/layout/process5"/>
    <dgm:cxn modelId="{6B23F003-D749-4D01-B23F-F336404A1906}" type="presParOf" srcId="{2164D464-5BE2-4D25-9405-5A33C99360F3}" destId="{244B86D2-282E-4D76-AC2F-D4AA0941B33E}" srcOrd="0" destOrd="0" presId="urn:microsoft.com/office/officeart/2005/8/layout/process5"/>
    <dgm:cxn modelId="{1514FE79-0574-46EE-85FC-6F65133CB5CE}" type="presParOf" srcId="{78B41795-68DF-46D2-AACD-7F50AE3B1EE0}" destId="{CF570727-B813-4463-B7C7-5F4B274F39C5}" srcOrd="2" destOrd="0" presId="urn:microsoft.com/office/officeart/2005/8/layout/process5"/>
    <dgm:cxn modelId="{6A461D97-26CC-493C-8080-7640957AD1A0}" type="presParOf" srcId="{78B41795-68DF-46D2-AACD-7F50AE3B1EE0}" destId="{AD0D4CED-242A-4DCE-B3F4-DA9F33C52EC1}" srcOrd="3" destOrd="0" presId="urn:microsoft.com/office/officeart/2005/8/layout/process5"/>
    <dgm:cxn modelId="{91AB7E5A-79F5-48DC-B8FC-F5FE815FF50C}" type="presParOf" srcId="{AD0D4CED-242A-4DCE-B3F4-DA9F33C52EC1}" destId="{DB7C18AA-7BFC-4ECC-B78B-E7F6D592F5E0}" srcOrd="0" destOrd="0" presId="urn:microsoft.com/office/officeart/2005/8/layout/process5"/>
    <dgm:cxn modelId="{C5CE1E9F-7D89-46EC-85EA-EBB5A875D6C1}" type="presParOf" srcId="{78B41795-68DF-46D2-AACD-7F50AE3B1EE0}" destId="{F7FC931D-A756-4E17-BF1F-1D54699AB396}" srcOrd="4" destOrd="0" presId="urn:microsoft.com/office/officeart/2005/8/layout/process5"/>
    <dgm:cxn modelId="{0CF91F6A-EC58-4AEE-A69A-5749D8CD92D1}" type="presParOf" srcId="{78B41795-68DF-46D2-AACD-7F50AE3B1EE0}" destId="{44BF62F0-74E6-429A-8370-7229EA9A8474}" srcOrd="5" destOrd="0" presId="urn:microsoft.com/office/officeart/2005/8/layout/process5"/>
    <dgm:cxn modelId="{93E8F3A2-221F-46CF-BA3D-CB8FAD692C1C}" type="presParOf" srcId="{44BF62F0-74E6-429A-8370-7229EA9A8474}" destId="{01A27406-577D-4C38-82A3-E9B80D436E94}" srcOrd="0" destOrd="0" presId="urn:microsoft.com/office/officeart/2005/8/layout/process5"/>
    <dgm:cxn modelId="{D29EB52A-FF08-47FD-93DF-899CE21AC869}" type="presParOf" srcId="{78B41795-68DF-46D2-AACD-7F50AE3B1EE0}" destId="{77B651F8-3D5B-4694-BEA0-8422586019E6}" srcOrd="6" destOrd="0" presId="urn:microsoft.com/office/officeart/2005/8/layout/process5"/>
    <dgm:cxn modelId="{D16ED578-05F7-4D4D-9464-04C3358C944E}" type="presParOf" srcId="{78B41795-68DF-46D2-AACD-7F50AE3B1EE0}" destId="{CBB8511A-71C5-4F15-928B-21AC5C597706}" srcOrd="7" destOrd="0" presId="urn:microsoft.com/office/officeart/2005/8/layout/process5"/>
    <dgm:cxn modelId="{D300E015-6D26-43AE-AD27-CFF140204865}" type="presParOf" srcId="{CBB8511A-71C5-4F15-928B-21AC5C597706}" destId="{8BC4FE99-B5D9-4A97-9E59-F1B206A077E8}" srcOrd="0" destOrd="0" presId="urn:microsoft.com/office/officeart/2005/8/layout/process5"/>
    <dgm:cxn modelId="{37CB5BEF-511D-4888-919E-3F7B20EDBCBA}" type="presParOf" srcId="{78B41795-68DF-46D2-AACD-7F50AE3B1EE0}" destId="{92978C9B-2FC7-45E0-9C3D-887A406168AC}" srcOrd="8" destOrd="0" presId="urn:microsoft.com/office/officeart/2005/8/layout/process5"/>
    <dgm:cxn modelId="{F71262E1-2CDB-4B88-801E-079328F68C03}" type="presParOf" srcId="{78B41795-68DF-46D2-AACD-7F50AE3B1EE0}" destId="{967FA53C-67A6-4319-AED4-8C68B695BBDC}" srcOrd="9" destOrd="0" presId="urn:microsoft.com/office/officeart/2005/8/layout/process5"/>
    <dgm:cxn modelId="{FA84BD39-4283-406C-BB24-E3CF0A512A54}" type="presParOf" srcId="{967FA53C-67A6-4319-AED4-8C68B695BBDC}" destId="{F5356CEC-0246-47F5-B262-5508386EAF64}" srcOrd="0" destOrd="0" presId="urn:microsoft.com/office/officeart/2005/8/layout/process5"/>
    <dgm:cxn modelId="{E1741853-D40D-46E6-91D4-847638800428}" type="presParOf" srcId="{78B41795-68DF-46D2-AACD-7F50AE3B1EE0}" destId="{F067A10E-FDB1-4CA2-BB29-5F56A51060EB}" srcOrd="10" destOrd="0" presId="urn:microsoft.com/office/officeart/2005/8/layout/process5"/>
    <dgm:cxn modelId="{53343A47-42E5-4D98-B737-9C31C94612B8}" type="presParOf" srcId="{78B41795-68DF-46D2-AACD-7F50AE3B1EE0}" destId="{F6B5DEC5-ED0C-4520-83A2-7F98C29236EE}" srcOrd="11" destOrd="0" presId="urn:microsoft.com/office/officeart/2005/8/layout/process5"/>
    <dgm:cxn modelId="{EEFE24EE-7125-4360-8791-FADCBFCCE56C}" type="presParOf" srcId="{F6B5DEC5-ED0C-4520-83A2-7F98C29236EE}" destId="{A853066A-A871-48A9-944E-A7B35B316EFD}" srcOrd="0" destOrd="0" presId="urn:microsoft.com/office/officeart/2005/8/layout/process5"/>
    <dgm:cxn modelId="{9FF7A29E-965C-4B2D-9CAB-ED7436D7DC05}" type="presParOf" srcId="{78B41795-68DF-46D2-AACD-7F50AE3B1EE0}" destId="{28D0028D-E73D-4698-B97D-5906BCF22D70}" srcOrd="12" destOrd="0" presId="urn:microsoft.com/office/officeart/2005/8/layout/process5"/>
    <dgm:cxn modelId="{45A790C1-F315-4166-B442-26F1105D1F70}" type="presParOf" srcId="{78B41795-68DF-46D2-AACD-7F50AE3B1EE0}" destId="{D6641307-E00B-46A6-BB2B-7084983327A0}" srcOrd="13" destOrd="0" presId="urn:microsoft.com/office/officeart/2005/8/layout/process5"/>
    <dgm:cxn modelId="{5DD57F42-AED3-4DA0-99E2-3A0DA81ABC7E}" type="presParOf" srcId="{D6641307-E00B-46A6-BB2B-7084983327A0}" destId="{8A6BBA9F-6F89-480C-B3BA-15007DD46994}" srcOrd="0" destOrd="0" presId="urn:microsoft.com/office/officeart/2005/8/layout/process5"/>
    <dgm:cxn modelId="{10FEB5D1-55F4-46E9-828A-9200D17DAD54}" type="presParOf" srcId="{78B41795-68DF-46D2-AACD-7F50AE3B1EE0}" destId="{1CC7B7BD-E3EF-46D3-ACD8-2CE4EE9938B6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55E37-782D-4F39-84D6-7588D8A47294}" type="doc">
      <dgm:prSet loTypeId="urn:diagrams.loki3.com/VaryingWidthList+Icon" loCatId="list" qsTypeId="urn:microsoft.com/office/officeart/2005/8/quickstyle/simple4" qsCatId="simple" csTypeId="urn:microsoft.com/office/officeart/2005/8/colors/accent0_3" csCatId="mainScheme" phldr="1"/>
      <dgm:spPr/>
    </dgm:pt>
    <dgm:pt modelId="{F86D366C-FD0A-4759-A687-5D45536EDC10}">
      <dgm:prSet phldrT="[Texte]"/>
      <dgm:spPr/>
      <dgm:t>
        <a:bodyPr/>
        <a:lstStyle/>
        <a:p>
          <a:r>
            <a:rPr lang="fr-FR" b="1" dirty="0" smtClean="0"/>
            <a:t>Organisation centrée </a:t>
          </a:r>
          <a:r>
            <a:rPr lang="fr-FR" b="1" dirty="0" smtClean="0">
              <a:solidFill>
                <a:srgbClr val="FFC000"/>
              </a:solidFill>
            </a:rPr>
            <a:t>Excellence</a:t>
          </a:r>
          <a:endParaRPr lang="fr-FR" b="1" dirty="0">
            <a:solidFill>
              <a:srgbClr val="FFC000"/>
            </a:solidFill>
          </a:endParaRPr>
        </a:p>
      </dgm:t>
    </dgm:pt>
    <dgm:pt modelId="{10F25E15-FF6B-400E-9EB0-0F3855199153}" type="parTrans" cxnId="{61AAF68B-6208-4BCF-9928-982229E302A7}">
      <dgm:prSet/>
      <dgm:spPr/>
      <dgm:t>
        <a:bodyPr/>
        <a:lstStyle/>
        <a:p>
          <a:endParaRPr lang="fr-FR"/>
        </a:p>
      </dgm:t>
    </dgm:pt>
    <dgm:pt modelId="{B960CC93-7236-4906-9552-265D025B73C3}" type="sibTrans" cxnId="{61AAF68B-6208-4BCF-9928-982229E302A7}">
      <dgm:prSet/>
      <dgm:spPr/>
      <dgm:t>
        <a:bodyPr/>
        <a:lstStyle/>
        <a:p>
          <a:endParaRPr lang="fr-FR"/>
        </a:p>
      </dgm:t>
    </dgm:pt>
    <dgm:pt modelId="{6407CEA4-030E-4A26-88F2-330598CF1DC4}">
      <dgm:prSet phldrT="[Texte]"/>
      <dgm:spPr/>
      <dgm:t>
        <a:bodyPr/>
        <a:lstStyle/>
        <a:p>
          <a:r>
            <a:rPr lang="fr-FR" dirty="0" smtClean="0"/>
            <a:t>Capacité à reproduire un très haut niveau de performance</a:t>
          </a:r>
          <a:endParaRPr lang="fr-FR" dirty="0"/>
        </a:p>
      </dgm:t>
    </dgm:pt>
    <dgm:pt modelId="{4BFBC9E6-CF6D-4955-B25A-3B603637AD9F}" type="parTrans" cxnId="{7C76A9FD-184A-4F76-8E8C-366C6B3C1A8D}">
      <dgm:prSet/>
      <dgm:spPr/>
      <dgm:t>
        <a:bodyPr/>
        <a:lstStyle/>
        <a:p>
          <a:endParaRPr lang="fr-FR"/>
        </a:p>
      </dgm:t>
    </dgm:pt>
    <dgm:pt modelId="{F81CB7A3-20A9-473C-ABF6-ABB4F606BDBC}" type="sibTrans" cxnId="{7C76A9FD-184A-4F76-8E8C-366C6B3C1A8D}">
      <dgm:prSet/>
      <dgm:spPr/>
      <dgm:t>
        <a:bodyPr/>
        <a:lstStyle/>
        <a:p>
          <a:endParaRPr lang="fr-FR"/>
        </a:p>
      </dgm:t>
    </dgm:pt>
    <dgm:pt modelId="{7E9E834B-1811-48E3-8D00-4E4A7E7A513E}">
      <dgm:prSet phldrT="[Texte]"/>
      <dgm:spPr/>
      <dgm:t>
        <a:bodyPr/>
        <a:lstStyle/>
        <a:p>
          <a:r>
            <a:rPr lang="fr-FR" b="1" dirty="0" smtClean="0"/>
            <a:t>Organisation centrée sur la </a:t>
          </a:r>
          <a:r>
            <a:rPr lang="fr-FR" b="1" dirty="0" smtClean="0">
              <a:solidFill>
                <a:srgbClr val="FFC000"/>
              </a:solidFill>
            </a:rPr>
            <a:t>performance</a:t>
          </a:r>
          <a:endParaRPr lang="fr-FR" b="1" dirty="0">
            <a:solidFill>
              <a:srgbClr val="FFC000"/>
            </a:solidFill>
          </a:endParaRPr>
        </a:p>
      </dgm:t>
    </dgm:pt>
    <dgm:pt modelId="{E46A557B-08F5-4F4E-A957-3122AEBE4810}" type="parTrans" cxnId="{CFF18EEF-3098-41C3-98BF-239626FD2A00}">
      <dgm:prSet/>
      <dgm:spPr/>
      <dgm:t>
        <a:bodyPr/>
        <a:lstStyle/>
        <a:p>
          <a:endParaRPr lang="fr-FR"/>
        </a:p>
      </dgm:t>
    </dgm:pt>
    <dgm:pt modelId="{4D46E95B-D39C-43DF-AA23-64BD2870F5D6}" type="sibTrans" cxnId="{CFF18EEF-3098-41C3-98BF-239626FD2A00}">
      <dgm:prSet/>
      <dgm:spPr/>
      <dgm:t>
        <a:bodyPr/>
        <a:lstStyle/>
        <a:p>
          <a:endParaRPr lang="fr-FR"/>
        </a:p>
      </dgm:t>
    </dgm:pt>
    <dgm:pt modelId="{FC6BDB65-794F-4BE5-A445-FDEA8983B144}">
      <dgm:prSet phldrT="[Texte]"/>
      <dgm:spPr/>
      <dgm:t>
        <a:bodyPr/>
        <a:lstStyle/>
        <a:p>
          <a:r>
            <a:rPr lang="fr-FR" b="1" dirty="0" smtClean="0"/>
            <a:t>Organisation centrée sur </a:t>
          </a:r>
          <a:r>
            <a:rPr lang="fr-FR" b="1" dirty="0" smtClean="0">
              <a:solidFill>
                <a:srgbClr val="FFC000"/>
              </a:solidFill>
            </a:rPr>
            <a:t>l’efficience</a:t>
          </a:r>
          <a:endParaRPr lang="fr-FR" b="1" dirty="0">
            <a:solidFill>
              <a:srgbClr val="FFC000"/>
            </a:solidFill>
          </a:endParaRPr>
        </a:p>
      </dgm:t>
    </dgm:pt>
    <dgm:pt modelId="{9CE1265F-0E6B-43B2-80A3-4C704362FDBD}" type="parTrans" cxnId="{3AD07A50-5401-44E2-8CBE-9F26181D1D0A}">
      <dgm:prSet/>
      <dgm:spPr/>
      <dgm:t>
        <a:bodyPr/>
        <a:lstStyle/>
        <a:p>
          <a:endParaRPr lang="fr-FR"/>
        </a:p>
      </dgm:t>
    </dgm:pt>
    <dgm:pt modelId="{9389B05B-C096-4166-8FBD-ED30B95A2299}" type="sibTrans" cxnId="{3AD07A50-5401-44E2-8CBE-9F26181D1D0A}">
      <dgm:prSet/>
      <dgm:spPr/>
      <dgm:t>
        <a:bodyPr/>
        <a:lstStyle/>
        <a:p>
          <a:endParaRPr lang="fr-FR"/>
        </a:p>
      </dgm:t>
    </dgm:pt>
    <dgm:pt modelId="{2212C396-D6B7-4870-AF8A-15F9B601856B}">
      <dgm:prSet phldrT="[Texte]"/>
      <dgm:spPr/>
      <dgm:t>
        <a:bodyPr/>
        <a:lstStyle/>
        <a:p>
          <a:r>
            <a:rPr lang="fr-FR" b="1" dirty="0" smtClean="0"/>
            <a:t>Organisation centrée sur </a:t>
          </a:r>
          <a:r>
            <a:rPr lang="fr-FR" b="1" dirty="0" smtClean="0">
              <a:solidFill>
                <a:srgbClr val="FFC000"/>
              </a:solidFill>
            </a:rPr>
            <a:t>l’efficacité</a:t>
          </a:r>
          <a:endParaRPr lang="fr-FR" b="1" dirty="0">
            <a:solidFill>
              <a:srgbClr val="FFC000"/>
            </a:solidFill>
          </a:endParaRPr>
        </a:p>
      </dgm:t>
    </dgm:pt>
    <dgm:pt modelId="{961359DC-F223-4EBC-BCD2-1A9A845AB9B2}" type="parTrans" cxnId="{104F1DEE-E47F-4E26-8B4D-B78AD90795BF}">
      <dgm:prSet/>
      <dgm:spPr/>
      <dgm:t>
        <a:bodyPr/>
        <a:lstStyle/>
        <a:p>
          <a:endParaRPr lang="fr-FR"/>
        </a:p>
      </dgm:t>
    </dgm:pt>
    <dgm:pt modelId="{87CA8341-C203-49D0-9CF8-92DD09062DEB}" type="sibTrans" cxnId="{104F1DEE-E47F-4E26-8B4D-B78AD90795BF}">
      <dgm:prSet/>
      <dgm:spPr/>
      <dgm:t>
        <a:bodyPr/>
        <a:lstStyle/>
        <a:p>
          <a:endParaRPr lang="fr-FR"/>
        </a:p>
      </dgm:t>
    </dgm:pt>
    <dgm:pt modelId="{AE50D574-81A1-4B41-8530-CFB0C814581D}">
      <dgm:prSet phldrT="[Texte]"/>
      <dgm:spPr/>
      <dgm:t>
        <a:bodyPr/>
        <a:lstStyle/>
        <a:p>
          <a:r>
            <a:rPr lang="fr-FR" b="1" dirty="0" smtClean="0"/>
            <a:t>Organisation centrée sur </a:t>
          </a:r>
          <a:r>
            <a:rPr lang="fr-FR" b="1" dirty="0" smtClean="0">
              <a:solidFill>
                <a:srgbClr val="FFC000"/>
              </a:solidFill>
            </a:rPr>
            <a:t>l’effectivité</a:t>
          </a:r>
          <a:endParaRPr lang="fr-FR" b="1" dirty="0">
            <a:solidFill>
              <a:srgbClr val="FFC000"/>
            </a:solidFill>
          </a:endParaRPr>
        </a:p>
      </dgm:t>
    </dgm:pt>
    <dgm:pt modelId="{A23B7352-D949-4A01-BACC-4A2C524A6E3E}" type="parTrans" cxnId="{B38BD82F-C36D-4CB4-A564-0A5F5CACDFCC}">
      <dgm:prSet/>
      <dgm:spPr/>
      <dgm:t>
        <a:bodyPr/>
        <a:lstStyle/>
        <a:p>
          <a:endParaRPr lang="fr-FR"/>
        </a:p>
      </dgm:t>
    </dgm:pt>
    <dgm:pt modelId="{A329A177-E836-413C-A0CE-F488D7EC7B1A}" type="sibTrans" cxnId="{B38BD82F-C36D-4CB4-A564-0A5F5CACDFCC}">
      <dgm:prSet/>
      <dgm:spPr/>
      <dgm:t>
        <a:bodyPr/>
        <a:lstStyle/>
        <a:p>
          <a:endParaRPr lang="fr-FR"/>
        </a:p>
      </dgm:t>
    </dgm:pt>
    <dgm:pt modelId="{C0FBD429-CE3C-418C-9D56-E01B970C0F86}">
      <dgm:prSet phldrT="[Texte]"/>
      <dgm:spPr/>
      <dgm:t>
        <a:bodyPr/>
        <a:lstStyle/>
        <a:p>
          <a:r>
            <a:rPr lang="fr-FR" dirty="0" smtClean="0"/>
            <a:t>Il y a effectivement production d’extrants</a:t>
          </a:r>
          <a:endParaRPr lang="fr-FR" dirty="0"/>
        </a:p>
      </dgm:t>
    </dgm:pt>
    <dgm:pt modelId="{06EBA0AC-71B8-46FB-A42D-F847280D61BC}" type="parTrans" cxnId="{787D0671-14C6-44A4-AA01-96324EC0D844}">
      <dgm:prSet/>
      <dgm:spPr/>
      <dgm:t>
        <a:bodyPr/>
        <a:lstStyle/>
        <a:p>
          <a:endParaRPr lang="fr-FR"/>
        </a:p>
      </dgm:t>
    </dgm:pt>
    <dgm:pt modelId="{538C40FD-21FF-4FE1-A3A8-CE6913B77C9E}" type="sibTrans" cxnId="{787D0671-14C6-44A4-AA01-96324EC0D844}">
      <dgm:prSet/>
      <dgm:spPr/>
      <dgm:t>
        <a:bodyPr/>
        <a:lstStyle/>
        <a:p>
          <a:endParaRPr lang="fr-FR"/>
        </a:p>
      </dgm:t>
    </dgm:pt>
    <dgm:pt modelId="{9E6F84ED-D090-4673-9EA1-BC48C6605812}">
      <dgm:prSet phldrT="[Texte]"/>
      <dgm:spPr/>
      <dgm:t>
        <a:bodyPr/>
        <a:lstStyle/>
        <a:p>
          <a:r>
            <a:rPr lang="fr-FR" dirty="0" smtClean="0"/>
            <a:t>Les objectifs sont atteints</a:t>
          </a:r>
          <a:endParaRPr lang="fr-FR" dirty="0"/>
        </a:p>
      </dgm:t>
    </dgm:pt>
    <dgm:pt modelId="{5065D537-CC21-45ED-B0C3-F3CF6D850AF4}" type="parTrans" cxnId="{179232ED-DFB7-4E3B-8BFF-9668F0F910FA}">
      <dgm:prSet/>
      <dgm:spPr/>
      <dgm:t>
        <a:bodyPr/>
        <a:lstStyle/>
        <a:p>
          <a:endParaRPr lang="fr-FR"/>
        </a:p>
      </dgm:t>
    </dgm:pt>
    <dgm:pt modelId="{A558D428-8168-40AA-9886-AA438C606049}" type="sibTrans" cxnId="{179232ED-DFB7-4E3B-8BFF-9668F0F910FA}">
      <dgm:prSet/>
      <dgm:spPr/>
      <dgm:t>
        <a:bodyPr/>
        <a:lstStyle/>
        <a:p>
          <a:endParaRPr lang="fr-FR"/>
        </a:p>
      </dgm:t>
    </dgm:pt>
    <dgm:pt modelId="{B2E456D0-BFA7-4036-A6D4-CCEBF1465731}">
      <dgm:prSet phldrT="[Texte]"/>
      <dgm:spPr/>
      <dgm:t>
        <a:bodyPr/>
        <a:lstStyle/>
        <a:p>
          <a:r>
            <a:rPr lang="fr-FR" dirty="0" smtClean="0"/>
            <a:t>Les objectifs sont atteint avec  économie de moyens</a:t>
          </a:r>
          <a:endParaRPr lang="fr-FR" dirty="0"/>
        </a:p>
      </dgm:t>
    </dgm:pt>
    <dgm:pt modelId="{3A0EDD8B-1001-4EBA-84F9-75785A78738C}" type="parTrans" cxnId="{1CD0C39F-B1AD-4A34-803C-5C0702395607}">
      <dgm:prSet/>
      <dgm:spPr/>
      <dgm:t>
        <a:bodyPr/>
        <a:lstStyle/>
        <a:p>
          <a:endParaRPr lang="fr-FR"/>
        </a:p>
      </dgm:t>
    </dgm:pt>
    <dgm:pt modelId="{98A41027-37B1-4661-BD09-510DB1541F2D}" type="sibTrans" cxnId="{1CD0C39F-B1AD-4A34-803C-5C0702395607}">
      <dgm:prSet/>
      <dgm:spPr/>
      <dgm:t>
        <a:bodyPr/>
        <a:lstStyle/>
        <a:p>
          <a:endParaRPr lang="fr-FR"/>
        </a:p>
      </dgm:t>
    </dgm:pt>
    <dgm:pt modelId="{D2376D9A-053F-49A8-8373-B0CE69C903F1}">
      <dgm:prSet phldrT="[Texte]"/>
      <dgm:spPr/>
      <dgm:t>
        <a:bodyPr/>
        <a:lstStyle/>
        <a:p>
          <a:r>
            <a:rPr lang="fr-FR" dirty="0" smtClean="0"/>
            <a:t>On dépasse les objectifs fixés</a:t>
          </a:r>
          <a:endParaRPr lang="fr-FR" dirty="0"/>
        </a:p>
      </dgm:t>
    </dgm:pt>
    <dgm:pt modelId="{0588D32E-A8FF-4ACF-A804-AD880272490F}" type="parTrans" cxnId="{38A0565C-8A8C-416B-A882-BAB0080FD5A8}">
      <dgm:prSet/>
      <dgm:spPr/>
      <dgm:t>
        <a:bodyPr/>
        <a:lstStyle/>
        <a:p>
          <a:endParaRPr lang="fr-FR"/>
        </a:p>
      </dgm:t>
    </dgm:pt>
    <dgm:pt modelId="{BF0C9759-ABCB-4852-A910-1C14CAEF83C1}" type="sibTrans" cxnId="{38A0565C-8A8C-416B-A882-BAB0080FD5A8}">
      <dgm:prSet/>
      <dgm:spPr/>
      <dgm:t>
        <a:bodyPr/>
        <a:lstStyle/>
        <a:p>
          <a:endParaRPr lang="fr-FR"/>
        </a:p>
      </dgm:t>
    </dgm:pt>
    <dgm:pt modelId="{43D35839-A628-4DE9-AB62-787BB15D464E}">
      <dgm:prSet phldrT="[Texte]"/>
      <dgm:spPr/>
      <dgm:t>
        <a:bodyPr/>
        <a:lstStyle/>
        <a:p>
          <a:r>
            <a:rPr lang="fr-FR" dirty="0" smtClean="0"/>
            <a:t>Mémorisation des bonnes pratiques – intelligence situationnelle</a:t>
          </a:r>
          <a:endParaRPr lang="fr-FR" dirty="0"/>
        </a:p>
      </dgm:t>
    </dgm:pt>
    <dgm:pt modelId="{3DFF78CE-CA65-42B5-8E94-AA7DBCE46413}" type="parTrans" cxnId="{29467CCE-D1D5-4425-92C0-83A942AA759C}">
      <dgm:prSet/>
      <dgm:spPr/>
      <dgm:t>
        <a:bodyPr/>
        <a:lstStyle/>
        <a:p>
          <a:endParaRPr lang="fr-FR"/>
        </a:p>
      </dgm:t>
    </dgm:pt>
    <dgm:pt modelId="{6FEBA1B1-CE34-47DC-92FC-F28E89A25A78}" type="sibTrans" cxnId="{29467CCE-D1D5-4425-92C0-83A942AA759C}">
      <dgm:prSet/>
      <dgm:spPr/>
      <dgm:t>
        <a:bodyPr/>
        <a:lstStyle/>
        <a:p>
          <a:endParaRPr lang="fr-FR"/>
        </a:p>
      </dgm:t>
    </dgm:pt>
    <dgm:pt modelId="{9B3F282A-6ED4-414A-A41E-8C6F487D6CCD}">
      <dgm:prSet phldrT="[Texte]"/>
      <dgm:spPr/>
      <dgm:t>
        <a:bodyPr/>
        <a:lstStyle/>
        <a:p>
          <a:r>
            <a:rPr lang="fr-FR" dirty="0" smtClean="0"/>
            <a:t>Rationalisation du temps et des processus</a:t>
          </a:r>
          <a:endParaRPr lang="fr-FR" dirty="0"/>
        </a:p>
      </dgm:t>
    </dgm:pt>
    <dgm:pt modelId="{2E8233F5-FFF6-43CC-B7AB-303777DEE66D}" type="parTrans" cxnId="{F4301FFE-FFD5-4CBE-8CD1-332BA07D00FF}">
      <dgm:prSet/>
      <dgm:spPr/>
      <dgm:t>
        <a:bodyPr/>
        <a:lstStyle/>
        <a:p>
          <a:endParaRPr lang="fr-FR"/>
        </a:p>
      </dgm:t>
    </dgm:pt>
    <dgm:pt modelId="{8A570523-49A0-4085-97B1-53E46A14227A}" type="sibTrans" cxnId="{F4301FFE-FFD5-4CBE-8CD1-332BA07D00FF}">
      <dgm:prSet/>
      <dgm:spPr/>
      <dgm:t>
        <a:bodyPr/>
        <a:lstStyle/>
        <a:p>
          <a:endParaRPr lang="fr-FR"/>
        </a:p>
      </dgm:t>
    </dgm:pt>
    <dgm:pt modelId="{BC5C0977-AA56-41FF-AF4F-62F1251A648F}">
      <dgm:prSet phldrT="[Texte]"/>
      <dgm:spPr/>
      <dgm:t>
        <a:bodyPr/>
        <a:lstStyle/>
        <a:p>
          <a:r>
            <a:rPr lang="fr-FR" dirty="0" smtClean="0"/>
            <a:t>Calcul économique et culture de l’évaluation</a:t>
          </a:r>
          <a:endParaRPr lang="fr-FR" dirty="0"/>
        </a:p>
      </dgm:t>
    </dgm:pt>
    <dgm:pt modelId="{261B4D07-8946-4788-AB0A-C6ED564F422C}" type="parTrans" cxnId="{673C3EE7-896C-424B-A6AB-7CD18C705A02}">
      <dgm:prSet/>
      <dgm:spPr/>
      <dgm:t>
        <a:bodyPr/>
        <a:lstStyle/>
        <a:p>
          <a:endParaRPr lang="fr-FR"/>
        </a:p>
      </dgm:t>
    </dgm:pt>
    <dgm:pt modelId="{28C4AD2A-8C12-4CAB-8579-8214108FA36A}" type="sibTrans" cxnId="{673C3EE7-896C-424B-A6AB-7CD18C705A02}">
      <dgm:prSet/>
      <dgm:spPr/>
      <dgm:t>
        <a:bodyPr/>
        <a:lstStyle/>
        <a:p>
          <a:endParaRPr lang="fr-FR"/>
        </a:p>
      </dgm:t>
    </dgm:pt>
    <dgm:pt modelId="{0AA57496-10B9-4554-8643-AE799FCBB3F2}">
      <dgm:prSet phldrT="[Texte]"/>
      <dgm:spPr/>
      <dgm:t>
        <a:bodyPr/>
        <a:lstStyle/>
        <a:p>
          <a:r>
            <a:rPr lang="fr-FR" dirty="0" smtClean="0"/>
            <a:t>Innovation et pilotage fin des plafonds de performance</a:t>
          </a:r>
          <a:endParaRPr lang="fr-FR" dirty="0"/>
        </a:p>
      </dgm:t>
    </dgm:pt>
    <dgm:pt modelId="{DB40EF3C-A178-40D4-BA4D-E7046E114CFE}" type="parTrans" cxnId="{A75AD2C8-294E-4C1D-A8BA-F66757C19572}">
      <dgm:prSet/>
      <dgm:spPr/>
      <dgm:t>
        <a:bodyPr/>
        <a:lstStyle/>
        <a:p>
          <a:endParaRPr lang="fr-FR"/>
        </a:p>
      </dgm:t>
    </dgm:pt>
    <dgm:pt modelId="{EFD68546-573C-4EBD-B6C4-952A1D23022A}" type="sibTrans" cxnId="{A75AD2C8-294E-4C1D-A8BA-F66757C19572}">
      <dgm:prSet/>
      <dgm:spPr/>
      <dgm:t>
        <a:bodyPr/>
        <a:lstStyle/>
        <a:p>
          <a:endParaRPr lang="fr-FR"/>
        </a:p>
      </dgm:t>
    </dgm:pt>
    <dgm:pt modelId="{6380A533-FAD0-42A1-8085-39FBE329926E}" type="pres">
      <dgm:prSet presAssocID="{25055E37-782D-4F39-84D6-7588D8A47294}" presName="Name0" presStyleCnt="0">
        <dgm:presLayoutVars>
          <dgm:resizeHandles/>
        </dgm:presLayoutVars>
      </dgm:prSet>
      <dgm:spPr/>
    </dgm:pt>
    <dgm:pt modelId="{27EA1AE1-A69D-482D-AA1A-D74723F4FEFD}" type="pres">
      <dgm:prSet presAssocID="{F86D366C-FD0A-4759-A687-5D45536EDC10}" presName="text" presStyleLbl="node1" presStyleIdx="0" presStyleCnt="5" custScaleX="166876" custScaleY="92169" custLinFactNeighborX="32488" custLinFactNeighborY="-45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30435A-93F5-4AB4-A7CA-A7AB76EA7C28}" type="pres">
      <dgm:prSet presAssocID="{B960CC93-7236-4906-9552-265D025B73C3}" presName="space" presStyleCnt="0"/>
      <dgm:spPr/>
    </dgm:pt>
    <dgm:pt modelId="{55BC5C64-BAB9-4C23-A8B3-9F9050F9B2DB}" type="pres">
      <dgm:prSet presAssocID="{7E9E834B-1811-48E3-8D00-4E4A7E7A513E}" presName="text" presStyleLbl="node1" presStyleIdx="1" presStyleCnt="5" custScaleX="124269" custLinFactNeighborX="11916" custLinFactNeighborY="-47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06EFC-17D9-44B5-8866-6A9A8CFE8896}" type="pres">
      <dgm:prSet presAssocID="{4D46E95B-D39C-43DF-AA23-64BD2870F5D6}" presName="space" presStyleCnt="0"/>
      <dgm:spPr/>
    </dgm:pt>
    <dgm:pt modelId="{858748B4-5EEA-4F9B-8BC9-061CEFED241E}" type="pres">
      <dgm:prSet presAssocID="{FC6BDB65-794F-4BE5-A445-FDEA8983B144}" presName="text" presStyleLbl="node1" presStyleIdx="2" presStyleCnt="5" custScaleX="132743" custLinFactY="18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166F5D-E47E-46DA-BECD-CDC5669FCC97}" type="pres">
      <dgm:prSet presAssocID="{9389B05B-C096-4166-8FBD-ED30B95A2299}" presName="space" presStyleCnt="0"/>
      <dgm:spPr/>
    </dgm:pt>
    <dgm:pt modelId="{BCFC7A63-587E-437E-B6CC-5D2768A65C2E}" type="pres">
      <dgm:prSet presAssocID="{2212C396-D6B7-4870-AF8A-15F9B601856B}" presName="text" presStyleLbl="node1" presStyleIdx="3" presStyleCnt="5" custScaleX="135676" custLinFactNeighborX="-23454" custLinFactNeighborY="54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A8DCFA-1E31-495B-80B5-7E49D3D46591}" type="pres">
      <dgm:prSet presAssocID="{87CA8341-C203-49D0-9CF8-92DD09062DEB}" presName="space" presStyleCnt="0"/>
      <dgm:spPr/>
    </dgm:pt>
    <dgm:pt modelId="{CB0DE3DB-97AD-4006-92F9-82C4ED711386}" type="pres">
      <dgm:prSet presAssocID="{AE50D574-81A1-4B41-8530-CFB0C814581D}" presName="text" presStyleLbl="node1" presStyleIdx="4" presStyleCnt="5" custScaleX="106879" custLinFactNeighborX="-25201" custLinFactNeighborY="288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467CCE-D1D5-4425-92C0-83A942AA759C}" srcId="{AE50D574-81A1-4B41-8530-CFB0C814581D}" destId="{43D35839-A628-4DE9-AB62-787BB15D464E}" srcOrd="1" destOrd="0" parTransId="{3DFF78CE-CA65-42B5-8E94-AA7DBCE46413}" sibTransId="{6FEBA1B1-CE34-47DC-92FC-F28E89A25A78}"/>
    <dgm:cxn modelId="{A2192F38-C997-4A93-B364-114C799C5C80}" type="presOf" srcId="{25055E37-782D-4F39-84D6-7588D8A47294}" destId="{6380A533-FAD0-42A1-8085-39FBE329926E}" srcOrd="0" destOrd="0" presId="urn:diagrams.loki3.com/VaryingWidthList+Icon"/>
    <dgm:cxn modelId="{CFF18EEF-3098-41C3-98BF-239626FD2A00}" srcId="{25055E37-782D-4F39-84D6-7588D8A47294}" destId="{7E9E834B-1811-48E3-8D00-4E4A7E7A513E}" srcOrd="1" destOrd="0" parTransId="{E46A557B-08F5-4F4E-A957-3122AEBE4810}" sibTransId="{4D46E95B-D39C-43DF-AA23-64BD2870F5D6}"/>
    <dgm:cxn modelId="{179232ED-DFB7-4E3B-8BFF-9668F0F910FA}" srcId="{2212C396-D6B7-4870-AF8A-15F9B601856B}" destId="{9E6F84ED-D090-4673-9EA1-BC48C6605812}" srcOrd="0" destOrd="0" parTransId="{5065D537-CC21-45ED-B0C3-F3CF6D850AF4}" sibTransId="{A558D428-8168-40AA-9886-AA438C606049}"/>
    <dgm:cxn modelId="{F4301FFE-FFD5-4CBE-8CD1-332BA07D00FF}" srcId="{2212C396-D6B7-4870-AF8A-15F9B601856B}" destId="{9B3F282A-6ED4-414A-A41E-8C6F487D6CCD}" srcOrd="1" destOrd="0" parTransId="{2E8233F5-FFF6-43CC-B7AB-303777DEE66D}" sibTransId="{8A570523-49A0-4085-97B1-53E46A14227A}"/>
    <dgm:cxn modelId="{FD577D1C-BD23-47DE-A08D-72DAD4CD9191}" type="presOf" srcId="{9E6F84ED-D090-4673-9EA1-BC48C6605812}" destId="{BCFC7A63-587E-437E-B6CC-5D2768A65C2E}" srcOrd="0" destOrd="1" presId="urn:diagrams.loki3.com/VaryingWidthList+Icon"/>
    <dgm:cxn modelId="{7450C5C0-1CFA-436C-B1EA-1F8CBB5EAD6B}" type="presOf" srcId="{43D35839-A628-4DE9-AB62-787BB15D464E}" destId="{CB0DE3DB-97AD-4006-92F9-82C4ED711386}" srcOrd="0" destOrd="2" presId="urn:diagrams.loki3.com/VaryingWidthList+Icon"/>
    <dgm:cxn modelId="{8B1865C7-2230-406A-B8F1-A50DF2C90B46}" type="presOf" srcId="{C0FBD429-CE3C-418C-9D56-E01B970C0F86}" destId="{CB0DE3DB-97AD-4006-92F9-82C4ED711386}" srcOrd="0" destOrd="1" presId="urn:diagrams.loki3.com/VaryingWidthList+Icon"/>
    <dgm:cxn modelId="{673C3EE7-896C-424B-A6AB-7CD18C705A02}" srcId="{FC6BDB65-794F-4BE5-A445-FDEA8983B144}" destId="{BC5C0977-AA56-41FF-AF4F-62F1251A648F}" srcOrd="1" destOrd="0" parTransId="{261B4D07-8946-4788-AB0A-C6ED564F422C}" sibTransId="{28C4AD2A-8C12-4CAB-8579-8214108FA36A}"/>
    <dgm:cxn modelId="{93F041C2-B67F-428A-A2E8-0A3C41B4EEFA}" type="presOf" srcId="{9B3F282A-6ED4-414A-A41E-8C6F487D6CCD}" destId="{BCFC7A63-587E-437E-B6CC-5D2768A65C2E}" srcOrd="0" destOrd="2" presId="urn:diagrams.loki3.com/VaryingWidthList+Icon"/>
    <dgm:cxn modelId="{38A0565C-8A8C-416B-A882-BAB0080FD5A8}" srcId="{7E9E834B-1811-48E3-8D00-4E4A7E7A513E}" destId="{D2376D9A-053F-49A8-8373-B0CE69C903F1}" srcOrd="0" destOrd="0" parTransId="{0588D32E-A8FF-4ACF-A804-AD880272490F}" sibTransId="{BF0C9759-ABCB-4852-A910-1C14CAEF83C1}"/>
    <dgm:cxn modelId="{C26C6237-6E77-4CC9-B472-7D225C05331B}" type="presOf" srcId="{0AA57496-10B9-4554-8643-AE799FCBB3F2}" destId="{55BC5C64-BAB9-4C23-A8B3-9F9050F9B2DB}" srcOrd="0" destOrd="2" presId="urn:diagrams.loki3.com/VaryingWidthList+Icon"/>
    <dgm:cxn modelId="{D55E52A4-C4D1-4996-809B-4FFF3724CD5F}" type="presOf" srcId="{6407CEA4-030E-4A26-88F2-330598CF1DC4}" destId="{27EA1AE1-A69D-482D-AA1A-D74723F4FEFD}" srcOrd="0" destOrd="1" presId="urn:diagrams.loki3.com/VaryingWidthList+Icon"/>
    <dgm:cxn modelId="{4B861F9A-E254-4F61-8C4E-64085FCF6926}" type="presOf" srcId="{AE50D574-81A1-4B41-8530-CFB0C814581D}" destId="{CB0DE3DB-97AD-4006-92F9-82C4ED711386}" srcOrd="0" destOrd="0" presId="urn:diagrams.loki3.com/VaryingWidthList+Icon"/>
    <dgm:cxn modelId="{5251BA17-6630-47D8-ABD5-C727EB691A36}" type="presOf" srcId="{7E9E834B-1811-48E3-8D00-4E4A7E7A513E}" destId="{55BC5C64-BAB9-4C23-A8B3-9F9050F9B2DB}" srcOrd="0" destOrd="0" presId="urn:diagrams.loki3.com/VaryingWidthList+Icon"/>
    <dgm:cxn modelId="{887E5A82-5390-4792-99E7-688DD22D7074}" type="presOf" srcId="{FC6BDB65-794F-4BE5-A445-FDEA8983B144}" destId="{858748B4-5EEA-4F9B-8BC9-061CEFED241E}" srcOrd="0" destOrd="0" presId="urn:diagrams.loki3.com/VaryingWidthList+Icon"/>
    <dgm:cxn modelId="{90706BF8-C052-43E7-9335-13605D6A015F}" type="presOf" srcId="{F86D366C-FD0A-4759-A687-5D45536EDC10}" destId="{27EA1AE1-A69D-482D-AA1A-D74723F4FEFD}" srcOrd="0" destOrd="0" presId="urn:diagrams.loki3.com/VaryingWidthList+Icon"/>
    <dgm:cxn modelId="{7C76A9FD-184A-4F76-8E8C-366C6B3C1A8D}" srcId="{F86D366C-FD0A-4759-A687-5D45536EDC10}" destId="{6407CEA4-030E-4A26-88F2-330598CF1DC4}" srcOrd="0" destOrd="0" parTransId="{4BFBC9E6-CF6D-4955-B25A-3B603637AD9F}" sibTransId="{F81CB7A3-20A9-473C-ABF6-ABB4F606BDBC}"/>
    <dgm:cxn modelId="{3AD07A50-5401-44E2-8CBE-9F26181D1D0A}" srcId="{25055E37-782D-4F39-84D6-7588D8A47294}" destId="{FC6BDB65-794F-4BE5-A445-FDEA8983B144}" srcOrd="2" destOrd="0" parTransId="{9CE1265F-0E6B-43B2-80A3-4C704362FDBD}" sibTransId="{9389B05B-C096-4166-8FBD-ED30B95A2299}"/>
    <dgm:cxn modelId="{1CD0C39F-B1AD-4A34-803C-5C0702395607}" srcId="{FC6BDB65-794F-4BE5-A445-FDEA8983B144}" destId="{B2E456D0-BFA7-4036-A6D4-CCEBF1465731}" srcOrd="0" destOrd="0" parTransId="{3A0EDD8B-1001-4EBA-84F9-75785A78738C}" sibTransId="{98A41027-37B1-4661-BD09-510DB1541F2D}"/>
    <dgm:cxn modelId="{CDAF3D28-454A-4020-A38B-3FE1E34A52C6}" type="presOf" srcId="{BC5C0977-AA56-41FF-AF4F-62F1251A648F}" destId="{858748B4-5EEA-4F9B-8BC9-061CEFED241E}" srcOrd="0" destOrd="2" presId="urn:diagrams.loki3.com/VaryingWidthList+Icon"/>
    <dgm:cxn modelId="{B38BD82F-C36D-4CB4-A564-0A5F5CACDFCC}" srcId="{25055E37-782D-4F39-84D6-7588D8A47294}" destId="{AE50D574-81A1-4B41-8530-CFB0C814581D}" srcOrd="4" destOrd="0" parTransId="{A23B7352-D949-4A01-BACC-4A2C524A6E3E}" sibTransId="{A329A177-E836-413C-A0CE-F488D7EC7B1A}"/>
    <dgm:cxn modelId="{D7E826C2-2F96-439E-9446-A4760B85788F}" type="presOf" srcId="{2212C396-D6B7-4870-AF8A-15F9B601856B}" destId="{BCFC7A63-587E-437E-B6CC-5D2768A65C2E}" srcOrd="0" destOrd="0" presId="urn:diagrams.loki3.com/VaryingWidthList+Icon"/>
    <dgm:cxn modelId="{A75AD2C8-294E-4C1D-A8BA-F66757C19572}" srcId="{7E9E834B-1811-48E3-8D00-4E4A7E7A513E}" destId="{0AA57496-10B9-4554-8643-AE799FCBB3F2}" srcOrd="1" destOrd="0" parTransId="{DB40EF3C-A178-40D4-BA4D-E7046E114CFE}" sibTransId="{EFD68546-573C-4EBD-B6C4-952A1D23022A}"/>
    <dgm:cxn modelId="{104F1DEE-E47F-4E26-8B4D-B78AD90795BF}" srcId="{25055E37-782D-4F39-84D6-7588D8A47294}" destId="{2212C396-D6B7-4870-AF8A-15F9B601856B}" srcOrd="3" destOrd="0" parTransId="{961359DC-F223-4EBC-BCD2-1A9A845AB9B2}" sibTransId="{87CA8341-C203-49D0-9CF8-92DD09062DEB}"/>
    <dgm:cxn modelId="{D091658B-24D9-4738-A778-75F9AC122ADF}" type="presOf" srcId="{D2376D9A-053F-49A8-8373-B0CE69C903F1}" destId="{55BC5C64-BAB9-4C23-A8B3-9F9050F9B2DB}" srcOrd="0" destOrd="1" presId="urn:diagrams.loki3.com/VaryingWidthList+Icon"/>
    <dgm:cxn modelId="{61AAF68B-6208-4BCF-9928-982229E302A7}" srcId="{25055E37-782D-4F39-84D6-7588D8A47294}" destId="{F86D366C-FD0A-4759-A687-5D45536EDC10}" srcOrd="0" destOrd="0" parTransId="{10F25E15-FF6B-400E-9EB0-0F3855199153}" sibTransId="{B960CC93-7236-4906-9552-265D025B73C3}"/>
    <dgm:cxn modelId="{D6087BC8-46ED-4A8B-B479-820205D237FE}" type="presOf" srcId="{B2E456D0-BFA7-4036-A6D4-CCEBF1465731}" destId="{858748B4-5EEA-4F9B-8BC9-061CEFED241E}" srcOrd="0" destOrd="1" presId="urn:diagrams.loki3.com/VaryingWidthList+Icon"/>
    <dgm:cxn modelId="{787D0671-14C6-44A4-AA01-96324EC0D844}" srcId="{AE50D574-81A1-4B41-8530-CFB0C814581D}" destId="{C0FBD429-CE3C-418C-9D56-E01B970C0F86}" srcOrd="0" destOrd="0" parTransId="{06EBA0AC-71B8-46FB-A42D-F847280D61BC}" sibTransId="{538C40FD-21FF-4FE1-A3A8-CE6913B77C9E}"/>
    <dgm:cxn modelId="{7EFCA563-2295-4359-A9A9-DE6B44A56399}" type="presParOf" srcId="{6380A533-FAD0-42A1-8085-39FBE329926E}" destId="{27EA1AE1-A69D-482D-AA1A-D74723F4FEFD}" srcOrd="0" destOrd="0" presId="urn:diagrams.loki3.com/VaryingWidthList+Icon"/>
    <dgm:cxn modelId="{CD3FB9E9-849B-4861-8C0B-84FEE8023FBD}" type="presParOf" srcId="{6380A533-FAD0-42A1-8085-39FBE329926E}" destId="{B830435A-93F5-4AB4-A7CA-A7AB76EA7C28}" srcOrd="1" destOrd="0" presId="urn:diagrams.loki3.com/VaryingWidthList+Icon"/>
    <dgm:cxn modelId="{97554B03-3AB0-4091-BDD9-655F8A423D96}" type="presParOf" srcId="{6380A533-FAD0-42A1-8085-39FBE329926E}" destId="{55BC5C64-BAB9-4C23-A8B3-9F9050F9B2DB}" srcOrd="2" destOrd="0" presId="urn:diagrams.loki3.com/VaryingWidthList+Icon"/>
    <dgm:cxn modelId="{BD76560E-CB49-4FE7-916C-5A5B7B127AA2}" type="presParOf" srcId="{6380A533-FAD0-42A1-8085-39FBE329926E}" destId="{BD506EFC-17D9-44B5-8866-6A9A8CFE8896}" srcOrd="3" destOrd="0" presId="urn:diagrams.loki3.com/VaryingWidthList+Icon"/>
    <dgm:cxn modelId="{ACD825BF-CD9A-4B51-A062-4937799F6927}" type="presParOf" srcId="{6380A533-FAD0-42A1-8085-39FBE329926E}" destId="{858748B4-5EEA-4F9B-8BC9-061CEFED241E}" srcOrd="4" destOrd="0" presId="urn:diagrams.loki3.com/VaryingWidthList+Icon"/>
    <dgm:cxn modelId="{BBC9F0D7-8DDE-449D-939A-7061708A127B}" type="presParOf" srcId="{6380A533-FAD0-42A1-8085-39FBE329926E}" destId="{C2166F5D-E47E-46DA-BECD-CDC5669FCC97}" srcOrd="5" destOrd="0" presId="urn:diagrams.loki3.com/VaryingWidthList+Icon"/>
    <dgm:cxn modelId="{77F9A389-6AA7-4560-9822-395FEDCED035}" type="presParOf" srcId="{6380A533-FAD0-42A1-8085-39FBE329926E}" destId="{BCFC7A63-587E-437E-B6CC-5D2768A65C2E}" srcOrd="6" destOrd="0" presId="urn:diagrams.loki3.com/VaryingWidthList+Icon"/>
    <dgm:cxn modelId="{C3D460CB-C804-49DE-873D-900647672D2A}" type="presParOf" srcId="{6380A533-FAD0-42A1-8085-39FBE329926E}" destId="{7EA8DCFA-1E31-495B-80B5-7E49D3D46591}" srcOrd="7" destOrd="0" presId="urn:diagrams.loki3.com/VaryingWidthList+Icon"/>
    <dgm:cxn modelId="{D0F02640-DFF2-4DFE-8098-B773886BB69F}" type="presParOf" srcId="{6380A533-FAD0-42A1-8085-39FBE329926E}" destId="{CB0DE3DB-97AD-4006-92F9-82C4ED711386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55E37-782D-4F39-84D6-7588D8A47294}" type="doc">
      <dgm:prSet loTypeId="urn:diagrams.loki3.com/VaryingWidthList+Icon" loCatId="list" qsTypeId="urn:microsoft.com/office/officeart/2005/8/quickstyle/simple5" qsCatId="simple" csTypeId="urn:microsoft.com/office/officeart/2005/8/colors/accent0_3" csCatId="mainScheme" phldr="1"/>
      <dgm:spPr/>
    </dgm:pt>
    <dgm:pt modelId="{F86D366C-FD0A-4759-A687-5D45536EDC10}">
      <dgm:prSet phldrT="[Texte]"/>
      <dgm:spPr/>
      <dgm:t>
        <a:bodyPr/>
        <a:lstStyle/>
        <a:p>
          <a:r>
            <a:rPr lang="fr-FR" dirty="0" smtClean="0"/>
            <a:t>Fonctions d’orientation</a:t>
          </a:r>
          <a:endParaRPr lang="fr-FR" dirty="0"/>
        </a:p>
      </dgm:t>
    </dgm:pt>
    <dgm:pt modelId="{10F25E15-FF6B-400E-9EB0-0F3855199153}" type="parTrans" cxnId="{61AAF68B-6208-4BCF-9928-982229E302A7}">
      <dgm:prSet/>
      <dgm:spPr/>
      <dgm:t>
        <a:bodyPr/>
        <a:lstStyle/>
        <a:p>
          <a:endParaRPr lang="fr-FR"/>
        </a:p>
      </dgm:t>
    </dgm:pt>
    <dgm:pt modelId="{B960CC93-7236-4906-9552-265D025B73C3}" type="sibTrans" cxnId="{61AAF68B-6208-4BCF-9928-982229E302A7}">
      <dgm:prSet/>
      <dgm:spPr/>
      <dgm:t>
        <a:bodyPr/>
        <a:lstStyle/>
        <a:p>
          <a:endParaRPr lang="fr-FR"/>
        </a:p>
      </dgm:t>
    </dgm:pt>
    <dgm:pt modelId="{FDB12AF9-A042-4259-9ADA-4C8D78B6DD62}">
      <dgm:prSet phldrT="[Texte]"/>
      <dgm:spPr/>
      <dgm:t>
        <a:bodyPr/>
        <a:lstStyle/>
        <a:p>
          <a:r>
            <a:rPr lang="fr-FR" dirty="0" smtClean="0"/>
            <a:t>Fonctions d’information</a:t>
          </a:r>
          <a:endParaRPr lang="fr-FR" dirty="0"/>
        </a:p>
      </dgm:t>
    </dgm:pt>
    <dgm:pt modelId="{3940945B-274A-4D0B-A196-B029C63F9F73}" type="parTrans" cxnId="{EF2B3B50-05CA-42DD-9B55-B8453970FECE}">
      <dgm:prSet/>
      <dgm:spPr/>
      <dgm:t>
        <a:bodyPr/>
        <a:lstStyle/>
        <a:p>
          <a:endParaRPr lang="fr-FR"/>
        </a:p>
      </dgm:t>
    </dgm:pt>
    <dgm:pt modelId="{DACCB4DD-846F-4FAF-A92A-C629C74C454F}" type="sibTrans" cxnId="{EF2B3B50-05CA-42DD-9B55-B8453970FECE}">
      <dgm:prSet/>
      <dgm:spPr/>
      <dgm:t>
        <a:bodyPr/>
        <a:lstStyle/>
        <a:p>
          <a:endParaRPr lang="fr-FR"/>
        </a:p>
      </dgm:t>
    </dgm:pt>
    <dgm:pt modelId="{CE64337D-E044-48A6-B83B-C66120472EF3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de production</a:t>
          </a:r>
          <a:endParaRPr lang="fr-FR" dirty="0">
            <a:solidFill>
              <a:srgbClr val="FFC000"/>
            </a:solidFill>
          </a:endParaRPr>
        </a:p>
      </dgm:t>
    </dgm:pt>
    <dgm:pt modelId="{BF975E56-CDCE-4422-90ED-A3D4222EF936}" type="parTrans" cxnId="{D07D5C11-C04E-46EE-9DCB-C1D03AC383D8}">
      <dgm:prSet/>
      <dgm:spPr/>
      <dgm:t>
        <a:bodyPr/>
        <a:lstStyle/>
        <a:p>
          <a:endParaRPr lang="fr-FR"/>
        </a:p>
      </dgm:t>
    </dgm:pt>
    <dgm:pt modelId="{805252C5-6721-4851-A55E-0D32AAA96402}" type="sibTrans" cxnId="{D07D5C11-C04E-46EE-9DCB-C1D03AC383D8}">
      <dgm:prSet/>
      <dgm:spPr/>
      <dgm:t>
        <a:bodyPr/>
        <a:lstStyle/>
        <a:p>
          <a:endParaRPr lang="fr-FR"/>
        </a:p>
      </dgm:t>
    </dgm:pt>
    <dgm:pt modelId="{7E91B029-B29B-4791-868F-9D8B339BFA9F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de contrôle</a:t>
          </a:r>
          <a:endParaRPr lang="fr-FR" dirty="0">
            <a:solidFill>
              <a:srgbClr val="FFC000"/>
            </a:solidFill>
          </a:endParaRPr>
        </a:p>
      </dgm:t>
    </dgm:pt>
    <dgm:pt modelId="{92603077-4C12-4835-8E37-180183DCA5FF}" type="parTrans" cxnId="{C9C449A9-D2DE-4E3A-82D1-FD1568C637E4}">
      <dgm:prSet/>
      <dgm:spPr/>
      <dgm:t>
        <a:bodyPr/>
        <a:lstStyle/>
        <a:p>
          <a:endParaRPr lang="fr-FR"/>
        </a:p>
      </dgm:t>
    </dgm:pt>
    <dgm:pt modelId="{DA38BFF4-5C82-4B59-915C-E7474F3C5C64}" type="sibTrans" cxnId="{C9C449A9-D2DE-4E3A-82D1-FD1568C637E4}">
      <dgm:prSet/>
      <dgm:spPr/>
      <dgm:t>
        <a:bodyPr/>
        <a:lstStyle/>
        <a:p>
          <a:endParaRPr lang="fr-FR"/>
        </a:p>
      </dgm:t>
    </dgm:pt>
    <dgm:pt modelId="{B6B0FD9A-0D60-4B0B-A006-C89ECAAEC7D5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d’évaluation</a:t>
          </a:r>
          <a:endParaRPr lang="fr-FR" dirty="0">
            <a:solidFill>
              <a:srgbClr val="FFC000"/>
            </a:solidFill>
          </a:endParaRPr>
        </a:p>
      </dgm:t>
    </dgm:pt>
    <dgm:pt modelId="{731DE064-B0EE-426C-A74C-2F795B51D443}" type="parTrans" cxnId="{E5CD163D-921D-47A1-8A1A-6875B6DF300B}">
      <dgm:prSet/>
      <dgm:spPr/>
      <dgm:t>
        <a:bodyPr/>
        <a:lstStyle/>
        <a:p>
          <a:endParaRPr lang="fr-FR"/>
        </a:p>
      </dgm:t>
    </dgm:pt>
    <dgm:pt modelId="{069D5D4E-ECA3-455A-822F-0DA2BB1CA458}" type="sibTrans" cxnId="{E5CD163D-921D-47A1-8A1A-6875B6DF300B}">
      <dgm:prSet/>
      <dgm:spPr/>
      <dgm:t>
        <a:bodyPr/>
        <a:lstStyle/>
        <a:p>
          <a:endParaRPr lang="fr-FR"/>
        </a:p>
      </dgm:t>
    </dgm:pt>
    <dgm:pt modelId="{0D083411-6848-437B-9FCF-B6C786D01820}">
      <dgm:prSet phldrT="[Texte]"/>
      <dgm:spPr/>
      <dgm:t>
        <a:bodyPr/>
        <a:lstStyle/>
        <a:p>
          <a:r>
            <a:rPr lang="fr-FR" dirty="0" smtClean="0"/>
            <a:t>Fonctions d’organisation</a:t>
          </a:r>
          <a:endParaRPr lang="fr-FR" dirty="0"/>
        </a:p>
      </dgm:t>
    </dgm:pt>
    <dgm:pt modelId="{E0C343FC-6D23-43B8-A6D3-0A2FA1FAE0AB}" type="parTrans" cxnId="{E143D949-817E-4292-B353-14369037A39A}">
      <dgm:prSet/>
      <dgm:spPr/>
      <dgm:t>
        <a:bodyPr/>
        <a:lstStyle/>
        <a:p>
          <a:endParaRPr lang="fr-FR"/>
        </a:p>
      </dgm:t>
    </dgm:pt>
    <dgm:pt modelId="{CA7E6412-1EDC-4A53-BDBB-AF39412C0DEE}" type="sibTrans" cxnId="{E143D949-817E-4292-B353-14369037A39A}">
      <dgm:prSet/>
      <dgm:spPr/>
      <dgm:t>
        <a:bodyPr/>
        <a:lstStyle/>
        <a:p>
          <a:endParaRPr lang="fr-FR"/>
        </a:p>
      </dgm:t>
    </dgm:pt>
    <dgm:pt modelId="{DB2BDF44-30D6-4B1D-8E9C-642C161A3104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de coordination</a:t>
          </a:r>
          <a:endParaRPr lang="fr-FR" dirty="0">
            <a:solidFill>
              <a:srgbClr val="FFC000"/>
            </a:solidFill>
          </a:endParaRPr>
        </a:p>
      </dgm:t>
    </dgm:pt>
    <dgm:pt modelId="{3AB24E05-39F5-4F27-B0EE-B819105FDAC2}" type="parTrans" cxnId="{60842C42-0FE7-4DE3-BAEF-78248A732826}">
      <dgm:prSet/>
      <dgm:spPr/>
      <dgm:t>
        <a:bodyPr/>
        <a:lstStyle/>
        <a:p>
          <a:endParaRPr lang="fr-FR"/>
        </a:p>
      </dgm:t>
    </dgm:pt>
    <dgm:pt modelId="{4E7E7D8A-17F8-4F1D-B67D-E48D3A07AFC7}" type="sibTrans" cxnId="{60842C42-0FE7-4DE3-BAEF-78248A732826}">
      <dgm:prSet/>
      <dgm:spPr/>
      <dgm:t>
        <a:bodyPr/>
        <a:lstStyle/>
        <a:p>
          <a:endParaRPr lang="fr-FR"/>
        </a:p>
      </dgm:t>
    </dgm:pt>
    <dgm:pt modelId="{46228552-303E-47FC-A4FD-2AF030305165}">
      <dgm:prSet phldrT="[Texte]"/>
      <dgm:spPr/>
      <dgm:t>
        <a:bodyPr/>
        <a:lstStyle/>
        <a:p>
          <a:r>
            <a:rPr lang="fr-FR" dirty="0" smtClean="0"/>
            <a:t>Fonctions de régulation</a:t>
          </a:r>
          <a:endParaRPr lang="fr-FR" dirty="0"/>
        </a:p>
      </dgm:t>
    </dgm:pt>
    <dgm:pt modelId="{F8145DB5-3A38-462A-92D7-D04993639F05}" type="parTrans" cxnId="{89641AB5-77C5-442C-938E-968D18B161FE}">
      <dgm:prSet/>
      <dgm:spPr/>
      <dgm:t>
        <a:bodyPr/>
        <a:lstStyle/>
        <a:p>
          <a:endParaRPr lang="fr-FR"/>
        </a:p>
      </dgm:t>
    </dgm:pt>
    <dgm:pt modelId="{C592A1A6-D6A0-489C-93EF-473059E37DD8}" type="sibTrans" cxnId="{89641AB5-77C5-442C-938E-968D18B161FE}">
      <dgm:prSet/>
      <dgm:spPr/>
      <dgm:t>
        <a:bodyPr/>
        <a:lstStyle/>
        <a:p>
          <a:endParaRPr lang="fr-FR"/>
        </a:p>
      </dgm:t>
    </dgm:pt>
    <dgm:pt modelId="{6380A533-FAD0-42A1-8085-39FBE329926E}" type="pres">
      <dgm:prSet presAssocID="{25055E37-782D-4F39-84D6-7588D8A47294}" presName="Name0" presStyleCnt="0">
        <dgm:presLayoutVars>
          <dgm:resizeHandles/>
        </dgm:presLayoutVars>
      </dgm:prSet>
      <dgm:spPr/>
    </dgm:pt>
    <dgm:pt modelId="{27EA1AE1-A69D-482D-AA1A-D74723F4FEFD}" type="pres">
      <dgm:prSet presAssocID="{F86D366C-FD0A-4759-A687-5D45536EDC10}" presName="text" presStyleLbl="node1" presStyleIdx="0" presStyleCnt="8" custScaleX="186687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30435A-93F5-4AB4-A7CA-A7AB76EA7C28}" type="pres">
      <dgm:prSet presAssocID="{B960CC93-7236-4906-9552-265D025B73C3}" presName="space" presStyleCnt="0"/>
      <dgm:spPr/>
    </dgm:pt>
    <dgm:pt modelId="{95FD747A-9FFB-4AAB-A464-CE565E1EAFB4}" type="pres">
      <dgm:prSet presAssocID="{B6B0FD9A-0D60-4B0B-A006-C89ECAAEC7D5}" presName="text" presStyleLbl="node1" presStyleIdx="1" presStyleCnt="8" custScaleX="191600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663F45-3E76-45A7-BA4B-BF4690BCAAF3}" type="pres">
      <dgm:prSet presAssocID="{069D5D4E-ECA3-455A-822F-0DA2BB1CA458}" presName="space" presStyleCnt="0"/>
      <dgm:spPr/>
    </dgm:pt>
    <dgm:pt modelId="{FCB28C00-482E-46C4-B5E9-339C2AC10F17}" type="pres">
      <dgm:prSet presAssocID="{0D083411-6848-437B-9FCF-B6C786D01820}" presName="text" presStyleLbl="node1" presStyleIdx="2" presStyleCnt="8" custScaleX="177581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F3204-57AD-48C9-81BD-73545A45940D}" type="pres">
      <dgm:prSet presAssocID="{CA7E6412-1EDC-4A53-BDBB-AF39412C0DEE}" presName="space" presStyleCnt="0"/>
      <dgm:spPr/>
    </dgm:pt>
    <dgm:pt modelId="{D96F0211-ACAE-44E8-BBAF-31A3231EDF52}" type="pres">
      <dgm:prSet presAssocID="{DB2BDF44-30D6-4B1D-8E9C-642C161A3104}" presName="text" presStyleLbl="node1" presStyleIdx="3" presStyleCnt="8" custScaleX="165473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74CCE-40D8-4E31-8AF5-334AE6AC269A}" type="pres">
      <dgm:prSet presAssocID="{4E7E7D8A-17F8-4F1D-B67D-E48D3A07AFC7}" presName="space" presStyleCnt="0"/>
      <dgm:spPr/>
    </dgm:pt>
    <dgm:pt modelId="{FFEAB5D1-FD05-4708-8FCB-CD5FEED510EE}" type="pres">
      <dgm:prSet presAssocID="{46228552-303E-47FC-A4FD-2AF030305165}" presName="text" presStyleLbl="node1" presStyleIdx="4" presStyleCnt="8" custScaleX="182020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539E37-ABC9-4F48-A5F8-65C393E6EFF5}" type="pres">
      <dgm:prSet presAssocID="{C592A1A6-D6A0-489C-93EF-473059E37DD8}" presName="space" presStyleCnt="0"/>
      <dgm:spPr/>
    </dgm:pt>
    <dgm:pt modelId="{31DD1E3E-546A-4AD6-AE8D-D23DD46A8336}" type="pres">
      <dgm:prSet presAssocID="{7E91B029-B29B-4791-868F-9D8B339BFA9F}" presName="text" presStyleLbl="node1" presStyleIdx="5" presStyleCnt="8" custScaleX="196779" custLinFactY="-18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BC592-F96C-4BD0-8532-A509750CB79D}" type="pres">
      <dgm:prSet presAssocID="{DA38BFF4-5C82-4B59-915C-E7474F3C5C64}" presName="space" presStyleCnt="0"/>
      <dgm:spPr/>
    </dgm:pt>
    <dgm:pt modelId="{F1AE6589-E029-45D5-B359-31072287734D}" type="pres">
      <dgm:prSet presAssocID="{FDB12AF9-A042-4259-9ADA-4C8D78B6DD62}" presName="text" presStyleLbl="node1" presStyleIdx="6" presStyleCnt="8" custScaleX="177581" custLinFactY="-59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6F82A4-1B96-48B5-A3DB-1AF3FF2FE9ED}" type="pres">
      <dgm:prSet presAssocID="{DACCB4DD-846F-4FAF-A92A-C629C74C454F}" presName="space" presStyleCnt="0"/>
      <dgm:spPr/>
    </dgm:pt>
    <dgm:pt modelId="{3ECE74A3-82FB-4EB9-BBDC-115A90E2C3B4}" type="pres">
      <dgm:prSet presAssocID="{CE64337D-E044-48A6-B83B-C66120472EF3}" presName="text" presStyleLbl="node1" presStyleIdx="7" presStyleCnt="8" custScaleX="177581" custLinFactY="-630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641AB5-77C5-442C-938E-968D18B161FE}" srcId="{25055E37-782D-4F39-84D6-7588D8A47294}" destId="{46228552-303E-47FC-A4FD-2AF030305165}" srcOrd="4" destOrd="0" parTransId="{F8145DB5-3A38-462A-92D7-D04993639F05}" sibTransId="{C592A1A6-D6A0-489C-93EF-473059E37DD8}"/>
    <dgm:cxn modelId="{7D8D92F2-C72F-4C1E-879D-A60AEC1E89BA}" type="presOf" srcId="{F86D366C-FD0A-4759-A687-5D45536EDC10}" destId="{27EA1AE1-A69D-482D-AA1A-D74723F4FEFD}" srcOrd="0" destOrd="0" presId="urn:diagrams.loki3.com/VaryingWidthList+Icon"/>
    <dgm:cxn modelId="{E5CD163D-921D-47A1-8A1A-6875B6DF300B}" srcId="{25055E37-782D-4F39-84D6-7588D8A47294}" destId="{B6B0FD9A-0D60-4B0B-A006-C89ECAAEC7D5}" srcOrd="1" destOrd="0" parTransId="{731DE064-B0EE-426C-A74C-2F795B51D443}" sibTransId="{069D5D4E-ECA3-455A-822F-0DA2BB1CA458}"/>
    <dgm:cxn modelId="{B4951FF8-0C8A-4D72-B458-2AC2FE3C9938}" type="presOf" srcId="{FDB12AF9-A042-4259-9ADA-4C8D78B6DD62}" destId="{F1AE6589-E029-45D5-B359-31072287734D}" srcOrd="0" destOrd="0" presId="urn:diagrams.loki3.com/VaryingWidthList+Icon"/>
    <dgm:cxn modelId="{DA6285C4-1462-4465-A55C-C754326F94FD}" type="presOf" srcId="{25055E37-782D-4F39-84D6-7588D8A47294}" destId="{6380A533-FAD0-42A1-8085-39FBE329926E}" srcOrd="0" destOrd="0" presId="urn:diagrams.loki3.com/VaryingWidthList+Icon"/>
    <dgm:cxn modelId="{C9C449A9-D2DE-4E3A-82D1-FD1568C637E4}" srcId="{25055E37-782D-4F39-84D6-7588D8A47294}" destId="{7E91B029-B29B-4791-868F-9D8B339BFA9F}" srcOrd="5" destOrd="0" parTransId="{92603077-4C12-4835-8E37-180183DCA5FF}" sibTransId="{DA38BFF4-5C82-4B59-915C-E7474F3C5C64}"/>
    <dgm:cxn modelId="{7515E7AE-4DEC-43F4-9E75-0AFEE8F6BAB5}" type="presOf" srcId="{CE64337D-E044-48A6-B83B-C66120472EF3}" destId="{3ECE74A3-82FB-4EB9-BBDC-115A90E2C3B4}" srcOrd="0" destOrd="0" presId="urn:diagrams.loki3.com/VaryingWidthList+Icon"/>
    <dgm:cxn modelId="{EF2B3B50-05CA-42DD-9B55-B8453970FECE}" srcId="{25055E37-782D-4F39-84D6-7588D8A47294}" destId="{FDB12AF9-A042-4259-9ADA-4C8D78B6DD62}" srcOrd="6" destOrd="0" parTransId="{3940945B-274A-4D0B-A196-B029C63F9F73}" sibTransId="{DACCB4DD-846F-4FAF-A92A-C629C74C454F}"/>
    <dgm:cxn modelId="{AB7BDE6D-0BD3-47C4-AC34-DC84A27CDB7D}" type="presOf" srcId="{7E91B029-B29B-4791-868F-9D8B339BFA9F}" destId="{31DD1E3E-546A-4AD6-AE8D-D23DD46A8336}" srcOrd="0" destOrd="0" presId="urn:diagrams.loki3.com/VaryingWidthList+Icon"/>
    <dgm:cxn modelId="{46108C04-E530-4970-833C-6BC444ED2E18}" type="presOf" srcId="{DB2BDF44-30D6-4B1D-8E9C-642C161A3104}" destId="{D96F0211-ACAE-44E8-BBAF-31A3231EDF52}" srcOrd="0" destOrd="0" presId="urn:diagrams.loki3.com/VaryingWidthList+Icon"/>
    <dgm:cxn modelId="{3C93D1C5-1772-420C-9B12-31775471DD0E}" type="presOf" srcId="{B6B0FD9A-0D60-4B0B-A006-C89ECAAEC7D5}" destId="{95FD747A-9FFB-4AAB-A464-CE565E1EAFB4}" srcOrd="0" destOrd="0" presId="urn:diagrams.loki3.com/VaryingWidthList+Icon"/>
    <dgm:cxn modelId="{60842C42-0FE7-4DE3-BAEF-78248A732826}" srcId="{25055E37-782D-4F39-84D6-7588D8A47294}" destId="{DB2BDF44-30D6-4B1D-8E9C-642C161A3104}" srcOrd="3" destOrd="0" parTransId="{3AB24E05-39F5-4F27-B0EE-B819105FDAC2}" sibTransId="{4E7E7D8A-17F8-4F1D-B67D-E48D3A07AFC7}"/>
    <dgm:cxn modelId="{8B0483A1-CE5B-43E5-B632-5046C1306527}" type="presOf" srcId="{46228552-303E-47FC-A4FD-2AF030305165}" destId="{FFEAB5D1-FD05-4708-8FCB-CD5FEED510EE}" srcOrd="0" destOrd="0" presId="urn:diagrams.loki3.com/VaryingWidthList+Icon"/>
    <dgm:cxn modelId="{01CA128C-A032-4D07-83E2-A0D53B0C225D}" type="presOf" srcId="{0D083411-6848-437B-9FCF-B6C786D01820}" destId="{FCB28C00-482E-46C4-B5E9-339C2AC10F17}" srcOrd="0" destOrd="0" presId="urn:diagrams.loki3.com/VaryingWidthList+Icon"/>
    <dgm:cxn modelId="{61AAF68B-6208-4BCF-9928-982229E302A7}" srcId="{25055E37-782D-4F39-84D6-7588D8A47294}" destId="{F86D366C-FD0A-4759-A687-5D45536EDC10}" srcOrd="0" destOrd="0" parTransId="{10F25E15-FF6B-400E-9EB0-0F3855199153}" sibTransId="{B960CC93-7236-4906-9552-265D025B73C3}"/>
    <dgm:cxn modelId="{D07D5C11-C04E-46EE-9DCB-C1D03AC383D8}" srcId="{25055E37-782D-4F39-84D6-7588D8A47294}" destId="{CE64337D-E044-48A6-B83B-C66120472EF3}" srcOrd="7" destOrd="0" parTransId="{BF975E56-CDCE-4422-90ED-A3D4222EF936}" sibTransId="{805252C5-6721-4851-A55E-0D32AAA96402}"/>
    <dgm:cxn modelId="{E143D949-817E-4292-B353-14369037A39A}" srcId="{25055E37-782D-4F39-84D6-7588D8A47294}" destId="{0D083411-6848-437B-9FCF-B6C786D01820}" srcOrd="2" destOrd="0" parTransId="{E0C343FC-6D23-43B8-A6D3-0A2FA1FAE0AB}" sibTransId="{CA7E6412-1EDC-4A53-BDBB-AF39412C0DEE}"/>
    <dgm:cxn modelId="{DF57B6E7-26F5-49D5-9ADF-94422F16FFFE}" type="presParOf" srcId="{6380A533-FAD0-42A1-8085-39FBE329926E}" destId="{27EA1AE1-A69D-482D-AA1A-D74723F4FEFD}" srcOrd="0" destOrd="0" presId="urn:diagrams.loki3.com/VaryingWidthList+Icon"/>
    <dgm:cxn modelId="{45DAC0BF-BBF4-4351-B1E0-EEB908A469FD}" type="presParOf" srcId="{6380A533-FAD0-42A1-8085-39FBE329926E}" destId="{B830435A-93F5-4AB4-A7CA-A7AB76EA7C28}" srcOrd="1" destOrd="0" presId="urn:diagrams.loki3.com/VaryingWidthList+Icon"/>
    <dgm:cxn modelId="{E85C10B1-B580-4327-AEA3-422CB88488A5}" type="presParOf" srcId="{6380A533-FAD0-42A1-8085-39FBE329926E}" destId="{95FD747A-9FFB-4AAB-A464-CE565E1EAFB4}" srcOrd="2" destOrd="0" presId="urn:diagrams.loki3.com/VaryingWidthList+Icon"/>
    <dgm:cxn modelId="{07226928-1E88-401A-A659-4B2FDB02EAB1}" type="presParOf" srcId="{6380A533-FAD0-42A1-8085-39FBE329926E}" destId="{6B663F45-3E76-45A7-BA4B-BF4690BCAAF3}" srcOrd="3" destOrd="0" presId="urn:diagrams.loki3.com/VaryingWidthList+Icon"/>
    <dgm:cxn modelId="{3BA8B8B2-C065-4D45-84EB-8E0D253F0037}" type="presParOf" srcId="{6380A533-FAD0-42A1-8085-39FBE329926E}" destId="{FCB28C00-482E-46C4-B5E9-339C2AC10F17}" srcOrd="4" destOrd="0" presId="urn:diagrams.loki3.com/VaryingWidthList+Icon"/>
    <dgm:cxn modelId="{45914CC3-D532-41F1-AEFE-A96DACE3A6EA}" type="presParOf" srcId="{6380A533-FAD0-42A1-8085-39FBE329926E}" destId="{5DCF3204-57AD-48C9-81BD-73545A45940D}" srcOrd="5" destOrd="0" presId="urn:diagrams.loki3.com/VaryingWidthList+Icon"/>
    <dgm:cxn modelId="{D854C297-90CB-481E-91C0-C312C4802030}" type="presParOf" srcId="{6380A533-FAD0-42A1-8085-39FBE329926E}" destId="{D96F0211-ACAE-44E8-BBAF-31A3231EDF52}" srcOrd="6" destOrd="0" presId="urn:diagrams.loki3.com/VaryingWidthList+Icon"/>
    <dgm:cxn modelId="{7F6387E4-55A3-454A-8410-793F23E14048}" type="presParOf" srcId="{6380A533-FAD0-42A1-8085-39FBE329926E}" destId="{02674CCE-40D8-4E31-8AF5-334AE6AC269A}" srcOrd="7" destOrd="0" presId="urn:diagrams.loki3.com/VaryingWidthList+Icon"/>
    <dgm:cxn modelId="{B80F1A83-385E-4053-8380-03EAF88D9CF1}" type="presParOf" srcId="{6380A533-FAD0-42A1-8085-39FBE329926E}" destId="{FFEAB5D1-FD05-4708-8FCB-CD5FEED510EE}" srcOrd="8" destOrd="0" presId="urn:diagrams.loki3.com/VaryingWidthList+Icon"/>
    <dgm:cxn modelId="{DC50954C-8030-4302-ADDF-EA8DCC4F4657}" type="presParOf" srcId="{6380A533-FAD0-42A1-8085-39FBE329926E}" destId="{59539E37-ABC9-4F48-A5F8-65C393E6EFF5}" srcOrd="9" destOrd="0" presId="urn:diagrams.loki3.com/VaryingWidthList+Icon"/>
    <dgm:cxn modelId="{3E15ED1E-13C5-4596-9C93-5120026CAE52}" type="presParOf" srcId="{6380A533-FAD0-42A1-8085-39FBE329926E}" destId="{31DD1E3E-546A-4AD6-AE8D-D23DD46A8336}" srcOrd="10" destOrd="0" presId="urn:diagrams.loki3.com/VaryingWidthList+Icon"/>
    <dgm:cxn modelId="{E95BD36D-A97D-47BE-8B23-A03611DEF29B}" type="presParOf" srcId="{6380A533-FAD0-42A1-8085-39FBE329926E}" destId="{959BC592-F96C-4BD0-8532-A509750CB79D}" srcOrd="11" destOrd="0" presId="urn:diagrams.loki3.com/VaryingWidthList+Icon"/>
    <dgm:cxn modelId="{CF7FEDE2-3616-4776-BD41-C1D11FAF58B5}" type="presParOf" srcId="{6380A533-FAD0-42A1-8085-39FBE329926E}" destId="{F1AE6589-E029-45D5-B359-31072287734D}" srcOrd="12" destOrd="0" presId="urn:diagrams.loki3.com/VaryingWidthList+Icon"/>
    <dgm:cxn modelId="{6F75B2A8-81D4-43D7-AE7D-558158EA2B4A}" type="presParOf" srcId="{6380A533-FAD0-42A1-8085-39FBE329926E}" destId="{526F82A4-1B96-48B5-A3DB-1AF3FF2FE9ED}" srcOrd="13" destOrd="0" presId="urn:diagrams.loki3.com/VaryingWidthList+Icon"/>
    <dgm:cxn modelId="{25F45FCB-D812-4C1B-8B85-7C4D4F3DD542}" type="presParOf" srcId="{6380A533-FAD0-42A1-8085-39FBE329926E}" destId="{3ECE74A3-82FB-4EB9-BBDC-115A90E2C3B4}" srcOrd="1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55E37-782D-4F39-84D6-7588D8A47294}" type="doc">
      <dgm:prSet loTypeId="urn:diagrams.loki3.com/VaryingWidthList+Icon" loCatId="list" qsTypeId="urn:microsoft.com/office/officeart/2005/8/quickstyle/simple5" qsCatId="simple" csTypeId="urn:microsoft.com/office/officeart/2005/8/colors/accent0_3" csCatId="mainScheme" phldr="1"/>
      <dgm:spPr/>
    </dgm:pt>
    <dgm:pt modelId="{F86D366C-FD0A-4759-A687-5D45536EDC10}">
      <dgm:prSet phldrT="[Texte]"/>
      <dgm:spPr/>
      <dgm:t>
        <a:bodyPr/>
        <a:lstStyle/>
        <a:p>
          <a:r>
            <a:rPr lang="fr-FR" dirty="0" smtClean="0"/>
            <a:t>Fonctions d’orientation</a:t>
          </a:r>
          <a:endParaRPr lang="fr-FR" dirty="0"/>
        </a:p>
      </dgm:t>
    </dgm:pt>
    <dgm:pt modelId="{10F25E15-FF6B-400E-9EB0-0F3855199153}" type="parTrans" cxnId="{61AAF68B-6208-4BCF-9928-982229E302A7}">
      <dgm:prSet/>
      <dgm:spPr/>
      <dgm:t>
        <a:bodyPr/>
        <a:lstStyle/>
        <a:p>
          <a:endParaRPr lang="fr-FR"/>
        </a:p>
      </dgm:t>
    </dgm:pt>
    <dgm:pt modelId="{B960CC93-7236-4906-9552-265D025B73C3}" type="sibTrans" cxnId="{61AAF68B-6208-4BCF-9928-982229E302A7}">
      <dgm:prSet/>
      <dgm:spPr/>
      <dgm:t>
        <a:bodyPr/>
        <a:lstStyle/>
        <a:p>
          <a:endParaRPr lang="fr-FR"/>
        </a:p>
      </dgm:t>
    </dgm:pt>
    <dgm:pt modelId="{FDB12AF9-A042-4259-9ADA-4C8D78B6DD62}">
      <dgm:prSet phldrT="[Texte]"/>
      <dgm:spPr/>
      <dgm:t>
        <a:bodyPr/>
        <a:lstStyle/>
        <a:p>
          <a:r>
            <a:rPr lang="fr-FR" dirty="0" smtClean="0"/>
            <a:t>Fonctions d’information</a:t>
          </a:r>
          <a:endParaRPr lang="fr-FR" dirty="0"/>
        </a:p>
      </dgm:t>
    </dgm:pt>
    <dgm:pt modelId="{3940945B-274A-4D0B-A196-B029C63F9F73}" type="parTrans" cxnId="{EF2B3B50-05CA-42DD-9B55-B8453970FECE}">
      <dgm:prSet/>
      <dgm:spPr/>
      <dgm:t>
        <a:bodyPr/>
        <a:lstStyle/>
        <a:p>
          <a:endParaRPr lang="fr-FR"/>
        </a:p>
      </dgm:t>
    </dgm:pt>
    <dgm:pt modelId="{DACCB4DD-846F-4FAF-A92A-C629C74C454F}" type="sibTrans" cxnId="{EF2B3B50-05CA-42DD-9B55-B8453970FECE}">
      <dgm:prSet/>
      <dgm:spPr/>
      <dgm:t>
        <a:bodyPr/>
        <a:lstStyle/>
        <a:p>
          <a:endParaRPr lang="fr-FR"/>
        </a:p>
      </dgm:t>
    </dgm:pt>
    <dgm:pt modelId="{CE64337D-E044-48A6-B83B-C66120472EF3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de production</a:t>
          </a:r>
          <a:endParaRPr lang="fr-FR" dirty="0">
            <a:solidFill>
              <a:srgbClr val="FFC000"/>
            </a:solidFill>
          </a:endParaRPr>
        </a:p>
      </dgm:t>
    </dgm:pt>
    <dgm:pt modelId="{BF975E56-CDCE-4422-90ED-A3D4222EF936}" type="parTrans" cxnId="{D07D5C11-C04E-46EE-9DCB-C1D03AC383D8}">
      <dgm:prSet/>
      <dgm:spPr/>
      <dgm:t>
        <a:bodyPr/>
        <a:lstStyle/>
        <a:p>
          <a:endParaRPr lang="fr-FR"/>
        </a:p>
      </dgm:t>
    </dgm:pt>
    <dgm:pt modelId="{805252C5-6721-4851-A55E-0D32AAA96402}" type="sibTrans" cxnId="{D07D5C11-C04E-46EE-9DCB-C1D03AC383D8}">
      <dgm:prSet/>
      <dgm:spPr/>
      <dgm:t>
        <a:bodyPr/>
        <a:lstStyle/>
        <a:p>
          <a:endParaRPr lang="fr-FR"/>
        </a:p>
      </dgm:t>
    </dgm:pt>
    <dgm:pt modelId="{7E91B029-B29B-4791-868F-9D8B339BFA9F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de contrôle</a:t>
          </a:r>
          <a:endParaRPr lang="fr-FR" dirty="0">
            <a:solidFill>
              <a:srgbClr val="FFC000"/>
            </a:solidFill>
          </a:endParaRPr>
        </a:p>
      </dgm:t>
    </dgm:pt>
    <dgm:pt modelId="{92603077-4C12-4835-8E37-180183DCA5FF}" type="parTrans" cxnId="{C9C449A9-D2DE-4E3A-82D1-FD1568C637E4}">
      <dgm:prSet/>
      <dgm:spPr/>
      <dgm:t>
        <a:bodyPr/>
        <a:lstStyle/>
        <a:p>
          <a:endParaRPr lang="fr-FR"/>
        </a:p>
      </dgm:t>
    </dgm:pt>
    <dgm:pt modelId="{DA38BFF4-5C82-4B59-915C-E7474F3C5C64}" type="sibTrans" cxnId="{C9C449A9-D2DE-4E3A-82D1-FD1568C637E4}">
      <dgm:prSet/>
      <dgm:spPr/>
      <dgm:t>
        <a:bodyPr/>
        <a:lstStyle/>
        <a:p>
          <a:endParaRPr lang="fr-FR"/>
        </a:p>
      </dgm:t>
    </dgm:pt>
    <dgm:pt modelId="{B6B0FD9A-0D60-4B0B-A006-C89ECAAEC7D5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d’évaluation</a:t>
          </a:r>
          <a:endParaRPr lang="fr-FR" dirty="0">
            <a:solidFill>
              <a:srgbClr val="FFC000"/>
            </a:solidFill>
          </a:endParaRPr>
        </a:p>
      </dgm:t>
    </dgm:pt>
    <dgm:pt modelId="{731DE064-B0EE-426C-A74C-2F795B51D443}" type="parTrans" cxnId="{E5CD163D-921D-47A1-8A1A-6875B6DF300B}">
      <dgm:prSet/>
      <dgm:spPr/>
      <dgm:t>
        <a:bodyPr/>
        <a:lstStyle/>
        <a:p>
          <a:endParaRPr lang="fr-FR"/>
        </a:p>
      </dgm:t>
    </dgm:pt>
    <dgm:pt modelId="{069D5D4E-ECA3-455A-822F-0DA2BB1CA458}" type="sibTrans" cxnId="{E5CD163D-921D-47A1-8A1A-6875B6DF300B}">
      <dgm:prSet/>
      <dgm:spPr/>
      <dgm:t>
        <a:bodyPr/>
        <a:lstStyle/>
        <a:p>
          <a:endParaRPr lang="fr-FR"/>
        </a:p>
      </dgm:t>
    </dgm:pt>
    <dgm:pt modelId="{0D083411-6848-437B-9FCF-B6C786D01820}">
      <dgm:prSet phldrT="[Texte]"/>
      <dgm:spPr/>
      <dgm:t>
        <a:bodyPr/>
        <a:lstStyle/>
        <a:p>
          <a:r>
            <a:rPr lang="fr-FR" dirty="0" smtClean="0"/>
            <a:t>Fonctions d’organisation</a:t>
          </a:r>
          <a:endParaRPr lang="fr-FR" dirty="0"/>
        </a:p>
      </dgm:t>
    </dgm:pt>
    <dgm:pt modelId="{E0C343FC-6D23-43B8-A6D3-0A2FA1FAE0AB}" type="parTrans" cxnId="{E143D949-817E-4292-B353-14369037A39A}">
      <dgm:prSet/>
      <dgm:spPr/>
      <dgm:t>
        <a:bodyPr/>
        <a:lstStyle/>
        <a:p>
          <a:endParaRPr lang="fr-FR"/>
        </a:p>
      </dgm:t>
    </dgm:pt>
    <dgm:pt modelId="{CA7E6412-1EDC-4A53-BDBB-AF39412C0DEE}" type="sibTrans" cxnId="{E143D949-817E-4292-B353-14369037A39A}">
      <dgm:prSet/>
      <dgm:spPr/>
      <dgm:t>
        <a:bodyPr/>
        <a:lstStyle/>
        <a:p>
          <a:endParaRPr lang="fr-FR"/>
        </a:p>
      </dgm:t>
    </dgm:pt>
    <dgm:pt modelId="{DB2BDF44-30D6-4B1D-8E9C-642C161A3104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Fonctions de coordination</a:t>
          </a:r>
          <a:endParaRPr lang="fr-FR" dirty="0">
            <a:solidFill>
              <a:srgbClr val="FFC000"/>
            </a:solidFill>
          </a:endParaRPr>
        </a:p>
      </dgm:t>
    </dgm:pt>
    <dgm:pt modelId="{3AB24E05-39F5-4F27-B0EE-B819105FDAC2}" type="parTrans" cxnId="{60842C42-0FE7-4DE3-BAEF-78248A732826}">
      <dgm:prSet/>
      <dgm:spPr/>
      <dgm:t>
        <a:bodyPr/>
        <a:lstStyle/>
        <a:p>
          <a:endParaRPr lang="fr-FR"/>
        </a:p>
      </dgm:t>
    </dgm:pt>
    <dgm:pt modelId="{4E7E7D8A-17F8-4F1D-B67D-E48D3A07AFC7}" type="sibTrans" cxnId="{60842C42-0FE7-4DE3-BAEF-78248A732826}">
      <dgm:prSet/>
      <dgm:spPr/>
      <dgm:t>
        <a:bodyPr/>
        <a:lstStyle/>
        <a:p>
          <a:endParaRPr lang="fr-FR"/>
        </a:p>
      </dgm:t>
    </dgm:pt>
    <dgm:pt modelId="{46228552-303E-47FC-A4FD-2AF030305165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Fonctions de régulation</a:t>
          </a:r>
          <a:endParaRPr lang="fr-FR" dirty="0"/>
        </a:p>
      </dgm:t>
    </dgm:pt>
    <dgm:pt modelId="{F8145DB5-3A38-462A-92D7-D04993639F05}" type="parTrans" cxnId="{89641AB5-77C5-442C-938E-968D18B161FE}">
      <dgm:prSet/>
      <dgm:spPr/>
      <dgm:t>
        <a:bodyPr/>
        <a:lstStyle/>
        <a:p>
          <a:endParaRPr lang="fr-FR"/>
        </a:p>
      </dgm:t>
    </dgm:pt>
    <dgm:pt modelId="{C592A1A6-D6A0-489C-93EF-473059E37DD8}" type="sibTrans" cxnId="{89641AB5-77C5-442C-938E-968D18B161FE}">
      <dgm:prSet/>
      <dgm:spPr/>
      <dgm:t>
        <a:bodyPr/>
        <a:lstStyle/>
        <a:p>
          <a:endParaRPr lang="fr-FR"/>
        </a:p>
      </dgm:t>
    </dgm:pt>
    <dgm:pt modelId="{6380A533-FAD0-42A1-8085-39FBE329926E}" type="pres">
      <dgm:prSet presAssocID="{25055E37-782D-4F39-84D6-7588D8A47294}" presName="Name0" presStyleCnt="0">
        <dgm:presLayoutVars>
          <dgm:resizeHandles/>
        </dgm:presLayoutVars>
      </dgm:prSet>
      <dgm:spPr/>
    </dgm:pt>
    <dgm:pt modelId="{27EA1AE1-A69D-482D-AA1A-D74723F4FEFD}" type="pres">
      <dgm:prSet presAssocID="{F86D366C-FD0A-4759-A687-5D45536EDC10}" presName="text" presStyleLbl="node1" presStyleIdx="0" presStyleCnt="8" custScaleX="186687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30435A-93F5-4AB4-A7CA-A7AB76EA7C28}" type="pres">
      <dgm:prSet presAssocID="{B960CC93-7236-4906-9552-265D025B73C3}" presName="space" presStyleCnt="0"/>
      <dgm:spPr/>
    </dgm:pt>
    <dgm:pt modelId="{95FD747A-9FFB-4AAB-A464-CE565E1EAFB4}" type="pres">
      <dgm:prSet presAssocID="{B6B0FD9A-0D60-4B0B-A006-C89ECAAEC7D5}" presName="text" presStyleLbl="node1" presStyleIdx="1" presStyleCnt="8" custScaleX="191600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663F45-3E76-45A7-BA4B-BF4690BCAAF3}" type="pres">
      <dgm:prSet presAssocID="{069D5D4E-ECA3-455A-822F-0DA2BB1CA458}" presName="space" presStyleCnt="0"/>
      <dgm:spPr/>
    </dgm:pt>
    <dgm:pt modelId="{FCB28C00-482E-46C4-B5E9-339C2AC10F17}" type="pres">
      <dgm:prSet presAssocID="{0D083411-6848-437B-9FCF-B6C786D01820}" presName="text" presStyleLbl="node1" presStyleIdx="2" presStyleCnt="8" custScaleX="177581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F3204-57AD-48C9-81BD-73545A45940D}" type="pres">
      <dgm:prSet presAssocID="{CA7E6412-1EDC-4A53-BDBB-AF39412C0DEE}" presName="space" presStyleCnt="0"/>
      <dgm:spPr/>
    </dgm:pt>
    <dgm:pt modelId="{D96F0211-ACAE-44E8-BBAF-31A3231EDF52}" type="pres">
      <dgm:prSet presAssocID="{DB2BDF44-30D6-4B1D-8E9C-642C161A3104}" presName="text" presStyleLbl="node1" presStyleIdx="3" presStyleCnt="8" custScaleX="165473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74CCE-40D8-4E31-8AF5-334AE6AC269A}" type="pres">
      <dgm:prSet presAssocID="{4E7E7D8A-17F8-4F1D-B67D-E48D3A07AFC7}" presName="space" presStyleCnt="0"/>
      <dgm:spPr/>
    </dgm:pt>
    <dgm:pt modelId="{FFEAB5D1-FD05-4708-8FCB-CD5FEED510EE}" type="pres">
      <dgm:prSet presAssocID="{46228552-303E-47FC-A4FD-2AF030305165}" presName="text" presStyleLbl="node1" presStyleIdx="4" presStyleCnt="8" custScaleX="182020" custLinFactNeighborY="-62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539E37-ABC9-4F48-A5F8-65C393E6EFF5}" type="pres">
      <dgm:prSet presAssocID="{C592A1A6-D6A0-489C-93EF-473059E37DD8}" presName="space" presStyleCnt="0"/>
      <dgm:spPr/>
    </dgm:pt>
    <dgm:pt modelId="{31DD1E3E-546A-4AD6-AE8D-D23DD46A8336}" type="pres">
      <dgm:prSet presAssocID="{7E91B029-B29B-4791-868F-9D8B339BFA9F}" presName="text" presStyleLbl="node1" presStyleIdx="5" presStyleCnt="8" custScaleX="196779" custLinFactY="-18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BC592-F96C-4BD0-8532-A509750CB79D}" type="pres">
      <dgm:prSet presAssocID="{DA38BFF4-5C82-4B59-915C-E7474F3C5C64}" presName="space" presStyleCnt="0"/>
      <dgm:spPr/>
    </dgm:pt>
    <dgm:pt modelId="{F1AE6589-E029-45D5-B359-31072287734D}" type="pres">
      <dgm:prSet presAssocID="{FDB12AF9-A042-4259-9ADA-4C8D78B6DD62}" presName="text" presStyleLbl="node1" presStyleIdx="6" presStyleCnt="8" custScaleX="177581" custLinFactY="-59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6F82A4-1B96-48B5-A3DB-1AF3FF2FE9ED}" type="pres">
      <dgm:prSet presAssocID="{DACCB4DD-846F-4FAF-A92A-C629C74C454F}" presName="space" presStyleCnt="0"/>
      <dgm:spPr/>
    </dgm:pt>
    <dgm:pt modelId="{3ECE74A3-82FB-4EB9-BBDC-115A90E2C3B4}" type="pres">
      <dgm:prSet presAssocID="{CE64337D-E044-48A6-B83B-C66120472EF3}" presName="text" presStyleLbl="node1" presStyleIdx="7" presStyleCnt="8" custScaleX="177581" custLinFactY="-630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641AB5-77C5-442C-938E-968D18B161FE}" srcId="{25055E37-782D-4F39-84D6-7588D8A47294}" destId="{46228552-303E-47FC-A4FD-2AF030305165}" srcOrd="4" destOrd="0" parTransId="{F8145DB5-3A38-462A-92D7-D04993639F05}" sibTransId="{C592A1A6-D6A0-489C-93EF-473059E37DD8}"/>
    <dgm:cxn modelId="{550DFDBB-50E1-4016-8C50-C44961B7F6AB}" type="presOf" srcId="{0D083411-6848-437B-9FCF-B6C786D01820}" destId="{FCB28C00-482E-46C4-B5E9-339C2AC10F17}" srcOrd="0" destOrd="0" presId="urn:diagrams.loki3.com/VaryingWidthList+Icon"/>
    <dgm:cxn modelId="{89317BD6-DF63-4C0E-A28D-29FBDD332EDA}" type="presOf" srcId="{DB2BDF44-30D6-4B1D-8E9C-642C161A3104}" destId="{D96F0211-ACAE-44E8-BBAF-31A3231EDF52}" srcOrd="0" destOrd="0" presId="urn:diagrams.loki3.com/VaryingWidthList+Icon"/>
    <dgm:cxn modelId="{E5CD163D-921D-47A1-8A1A-6875B6DF300B}" srcId="{25055E37-782D-4F39-84D6-7588D8A47294}" destId="{B6B0FD9A-0D60-4B0B-A006-C89ECAAEC7D5}" srcOrd="1" destOrd="0" parTransId="{731DE064-B0EE-426C-A74C-2F795B51D443}" sibTransId="{069D5D4E-ECA3-455A-822F-0DA2BB1CA458}"/>
    <dgm:cxn modelId="{3E9AD3CE-E6A8-435C-A4E4-D0DE2EC1A6CC}" type="presOf" srcId="{FDB12AF9-A042-4259-9ADA-4C8D78B6DD62}" destId="{F1AE6589-E029-45D5-B359-31072287734D}" srcOrd="0" destOrd="0" presId="urn:diagrams.loki3.com/VaryingWidthList+Icon"/>
    <dgm:cxn modelId="{C9C449A9-D2DE-4E3A-82D1-FD1568C637E4}" srcId="{25055E37-782D-4F39-84D6-7588D8A47294}" destId="{7E91B029-B29B-4791-868F-9D8B339BFA9F}" srcOrd="5" destOrd="0" parTransId="{92603077-4C12-4835-8E37-180183DCA5FF}" sibTransId="{DA38BFF4-5C82-4B59-915C-E7474F3C5C64}"/>
    <dgm:cxn modelId="{3704A7B8-2B78-4703-B5B1-75CC1BF7C414}" type="presOf" srcId="{25055E37-782D-4F39-84D6-7588D8A47294}" destId="{6380A533-FAD0-42A1-8085-39FBE329926E}" srcOrd="0" destOrd="0" presId="urn:diagrams.loki3.com/VaryingWidthList+Icon"/>
    <dgm:cxn modelId="{F3413678-3C48-4271-A0F8-DBB1FACC6736}" type="presOf" srcId="{46228552-303E-47FC-A4FD-2AF030305165}" destId="{FFEAB5D1-FD05-4708-8FCB-CD5FEED510EE}" srcOrd="0" destOrd="0" presId="urn:diagrams.loki3.com/VaryingWidthList+Icon"/>
    <dgm:cxn modelId="{3A483EFB-CB30-4B5E-BE9A-7179C18199C9}" type="presOf" srcId="{B6B0FD9A-0D60-4B0B-A006-C89ECAAEC7D5}" destId="{95FD747A-9FFB-4AAB-A464-CE565E1EAFB4}" srcOrd="0" destOrd="0" presId="urn:diagrams.loki3.com/VaryingWidthList+Icon"/>
    <dgm:cxn modelId="{EF2B3B50-05CA-42DD-9B55-B8453970FECE}" srcId="{25055E37-782D-4F39-84D6-7588D8A47294}" destId="{FDB12AF9-A042-4259-9ADA-4C8D78B6DD62}" srcOrd="6" destOrd="0" parTransId="{3940945B-274A-4D0B-A196-B029C63F9F73}" sibTransId="{DACCB4DD-846F-4FAF-A92A-C629C74C454F}"/>
    <dgm:cxn modelId="{39CEC73C-2A67-4DD2-813E-706642C4DF4B}" type="presOf" srcId="{CE64337D-E044-48A6-B83B-C66120472EF3}" destId="{3ECE74A3-82FB-4EB9-BBDC-115A90E2C3B4}" srcOrd="0" destOrd="0" presId="urn:diagrams.loki3.com/VaryingWidthList+Icon"/>
    <dgm:cxn modelId="{60842C42-0FE7-4DE3-BAEF-78248A732826}" srcId="{25055E37-782D-4F39-84D6-7588D8A47294}" destId="{DB2BDF44-30D6-4B1D-8E9C-642C161A3104}" srcOrd="3" destOrd="0" parTransId="{3AB24E05-39F5-4F27-B0EE-B819105FDAC2}" sibTransId="{4E7E7D8A-17F8-4F1D-B67D-E48D3A07AFC7}"/>
    <dgm:cxn modelId="{ECA6D82E-F01C-45FA-B0BF-B4A1746DE76B}" type="presOf" srcId="{7E91B029-B29B-4791-868F-9D8B339BFA9F}" destId="{31DD1E3E-546A-4AD6-AE8D-D23DD46A8336}" srcOrd="0" destOrd="0" presId="urn:diagrams.loki3.com/VaryingWidthList+Icon"/>
    <dgm:cxn modelId="{EA2D7131-23A5-4B61-80E9-0DD5541148C2}" type="presOf" srcId="{F86D366C-FD0A-4759-A687-5D45536EDC10}" destId="{27EA1AE1-A69D-482D-AA1A-D74723F4FEFD}" srcOrd="0" destOrd="0" presId="urn:diagrams.loki3.com/VaryingWidthList+Icon"/>
    <dgm:cxn modelId="{61AAF68B-6208-4BCF-9928-982229E302A7}" srcId="{25055E37-782D-4F39-84D6-7588D8A47294}" destId="{F86D366C-FD0A-4759-A687-5D45536EDC10}" srcOrd="0" destOrd="0" parTransId="{10F25E15-FF6B-400E-9EB0-0F3855199153}" sibTransId="{B960CC93-7236-4906-9552-265D025B73C3}"/>
    <dgm:cxn modelId="{D07D5C11-C04E-46EE-9DCB-C1D03AC383D8}" srcId="{25055E37-782D-4F39-84D6-7588D8A47294}" destId="{CE64337D-E044-48A6-B83B-C66120472EF3}" srcOrd="7" destOrd="0" parTransId="{BF975E56-CDCE-4422-90ED-A3D4222EF936}" sibTransId="{805252C5-6721-4851-A55E-0D32AAA96402}"/>
    <dgm:cxn modelId="{E143D949-817E-4292-B353-14369037A39A}" srcId="{25055E37-782D-4F39-84D6-7588D8A47294}" destId="{0D083411-6848-437B-9FCF-B6C786D01820}" srcOrd="2" destOrd="0" parTransId="{E0C343FC-6D23-43B8-A6D3-0A2FA1FAE0AB}" sibTransId="{CA7E6412-1EDC-4A53-BDBB-AF39412C0DEE}"/>
    <dgm:cxn modelId="{B51D8203-E646-4384-AEC8-0F095941D39E}" type="presParOf" srcId="{6380A533-FAD0-42A1-8085-39FBE329926E}" destId="{27EA1AE1-A69D-482D-AA1A-D74723F4FEFD}" srcOrd="0" destOrd="0" presId="urn:diagrams.loki3.com/VaryingWidthList+Icon"/>
    <dgm:cxn modelId="{E6952052-6627-4FD3-B15F-AD82EE0C67C4}" type="presParOf" srcId="{6380A533-FAD0-42A1-8085-39FBE329926E}" destId="{B830435A-93F5-4AB4-A7CA-A7AB76EA7C28}" srcOrd="1" destOrd="0" presId="urn:diagrams.loki3.com/VaryingWidthList+Icon"/>
    <dgm:cxn modelId="{233D0AE5-0EF1-48F4-BA73-93DA633E36B9}" type="presParOf" srcId="{6380A533-FAD0-42A1-8085-39FBE329926E}" destId="{95FD747A-9FFB-4AAB-A464-CE565E1EAFB4}" srcOrd="2" destOrd="0" presId="urn:diagrams.loki3.com/VaryingWidthList+Icon"/>
    <dgm:cxn modelId="{A7472E37-1904-4AC4-8B7D-42DD3336674B}" type="presParOf" srcId="{6380A533-FAD0-42A1-8085-39FBE329926E}" destId="{6B663F45-3E76-45A7-BA4B-BF4690BCAAF3}" srcOrd="3" destOrd="0" presId="urn:diagrams.loki3.com/VaryingWidthList+Icon"/>
    <dgm:cxn modelId="{66E52740-0E38-40FE-887B-E77C08BDC99C}" type="presParOf" srcId="{6380A533-FAD0-42A1-8085-39FBE329926E}" destId="{FCB28C00-482E-46C4-B5E9-339C2AC10F17}" srcOrd="4" destOrd="0" presId="urn:diagrams.loki3.com/VaryingWidthList+Icon"/>
    <dgm:cxn modelId="{661F51A9-4826-4700-9515-5C0C00776AB8}" type="presParOf" srcId="{6380A533-FAD0-42A1-8085-39FBE329926E}" destId="{5DCF3204-57AD-48C9-81BD-73545A45940D}" srcOrd="5" destOrd="0" presId="urn:diagrams.loki3.com/VaryingWidthList+Icon"/>
    <dgm:cxn modelId="{236E2F2E-C5B0-499E-B5FB-2A57FB905B45}" type="presParOf" srcId="{6380A533-FAD0-42A1-8085-39FBE329926E}" destId="{D96F0211-ACAE-44E8-BBAF-31A3231EDF52}" srcOrd="6" destOrd="0" presId="urn:diagrams.loki3.com/VaryingWidthList+Icon"/>
    <dgm:cxn modelId="{41AA7352-41BF-45C2-B7F5-72F8848D1CF8}" type="presParOf" srcId="{6380A533-FAD0-42A1-8085-39FBE329926E}" destId="{02674CCE-40D8-4E31-8AF5-334AE6AC269A}" srcOrd="7" destOrd="0" presId="urn:diagrams.loki3.com/VaryingWidthList+Icon"/>
    <dgm:cxn modelId="{737E3FA1-F7BD-4F30-8B20-30A37969B3FE}" type="presParOf" srcId="{6380A533-FAD0-42A1-8085-39FBE329926E}" destId="{FFEAB5D1-FD05-4708-8FCB-CD5FEED510EE}" srcOrd="8" destOrd="0" presId="urn:diagrams.loki3.com/VaryingWidthList+Icon"/>
    <dgm:cxn modelId="{4A3A1BDC-EB0B-4EEC-A171-5B108795550F}" type="presParOf" srcId="{6380A533-FAD0-42A1-8085-39FBE329926E}" destId="{59539E37-ABC9-4F48-A5F8-65C393E6EFF5}" srcOrd="9" destOrd="0" presId="urn:diagrams.loki3.com/VaryingWidthList+Icon"/>
    <dgm:cxn modelId="{F3ED3B54-9FA1-4B2C-86BA-316893AF88BE}" type="presParOf" srcId="{6380A533-FAD0-42A1-8085-39FBE329926E}" destId="{31DD1E3E-546A-4AD6-AE8D-D23DD46A8336}" srcOrd="10" destOrd="0" presId="urn:diagrams.loki3.com/VaryingWidthList+Icon"/>
    <dgm:cxn modelId="{3680C807-305A-4DF9-8D88-FBA2914ED4EA}" type="presParOf" srcId="{6380A533-FAD0-42A1-8085-39FBE329926E}" destId="{959BC592-F96C-4BD0-8532-A509750CB79D}" srcOrd="11" destOrd="0" presId="urn:diagrams.loki3.com/VaryingWidthList+Icon"/>
    <dgm:cxn modelId="{3FDF10EA-A3CF-44CF-BC15-EA70D1B88FF4}" type="presParOf" srcId="{6380A533-FAD0-42A1-8085-39FBE329926E}" destId="{F1AE6589-E029-45D5-B359-31072287734D}" srcOrd="12" destOrd="0" presId="urn:diagrams.loki3.com/VaryingWidthList+Icon"/>
    <dgm:cxn modelId="{29F6B4F6-9B57-4C72-8D4C-822F231EC7CE}" type="presParOf" srcId="{6380A533-FAD0-42A1-8085-39FBE329926E}" destId="{526F82A4-1B96-48B5-A3DB-1AF3FF2FE9ED}" srcOrd="13" destOrd="0" presId="urn:diagrams.loki3.com/VaryingWidthList+Icon"/>
    <dgm:cxn modelId="{09880334-C815-4988-8E4C-9DCC0DC9C909}" type="presParOf" srcId="{6380A533-FAD0-42A1-8085-39FBE329926E}" destId="{3ECE74A3-82FB-4EB9-BBDC-115A90E2C3B4}" srcOrd="1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639BFB-D95B-4CB8-BBE5-2AF71879FAD7}" type="doc">
      <dgm:prSet loTypeId="urn:microsoft.com/office/officeart/2005/8/layout/venn3" loCatId="relationship" qsTypeId="urn:microsoft.com/office/officeart/2005/8/quickstyle/simple1#12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3FE6BE49-09A5-43F6-9FA1-9A878F38CD19}">
      <dgm:prSet phldrT="[Texte]" custT="1"/>
      <dgm:spPr/>
      <dgm:t>
        <a:bodyPr/>
        <a:lstStyle/>
        <a:p>
          <a:r>
            <a:rPr lang="fr-FR" sz="1100" dirty="0" smtClean="0"/>
            <a:t>Régulation personnelle</a:t>
          </a:r>
          <a:endParaRPr lang="fr-FR" sz="1100" dirty="0"/>
        </a:p>
      </dgm:t>
    </dgm:pt>
    <dgm:pt modelId="{470F87C1-CABB-4AB2-8B0F-7AE19533FF48}" type="parTrans" cxnId="{5EDCF957-AEF2-4FB6-9559-2D5E0AC58CE1}">
      <dgm:prSet/>
      <dgm:spPr/>
      <dgm:t>
        <a:bodyPr/>
        <a:lstStyle/>
        <a:p>
          <a:endParaRPr lang="fr-FR"/>
        </a:p>
      </dgm:t>
    </dgm:pt>
    <dgm:pt modelId="{A181E298-AE83-41B8-BFD0-65FCC4CA51A5}" type="sibTrans" cxnId="{5EDCF957-AEF2-4FB6-9559-2D5E0AC58CE1}">
      <dgm:prSet/>
      <dgm:spPr/>
      <dgm:t>
        <a:bodyPr/>
        <a:lstStyle/>
        <a:p>
          <a:endParaRPr lang="fr-FR"/>
        </a:p>
      </dgm:t>
    </dgm:pt>
    <dgm:pt modelId="{9FF03F9C-7101-4910-A929-DFFB775651C8}">
      <dgm:prSet phldrT="[Texte]" custT="1"/>
      <dgm:spPr/>
      <dgm:t>
        <a:bodyPr/>
        <a:lstStyle/>
        <a:p>
          <a:r>
            <a:rPr lang="fr-FR" sz="2000" dirty="0" smtClean="0"/>
            <a:t>Régulation relationnelle</a:t>
          </a:r>
          <a:endParaRPr lang="fr-FR" sz="2000" dirty="0"/>
        </a:p>
      </dgm:t>
    </dgm:pt>
    <dgm:pt modelId="{909636BF-1098-4927-9BB1-D4EB05301BBD}" type="parTrans" cxnId="{89AA92D1-27B4-40A3-8E9B-18385C464BB3}">
      <dgm:prSet/>
      <dgm:spPr/>
      <dgm:t>
        <a:bodyPr/>
        <a:lstStyle/>
        <a:p>
          <a:endParaRPr lang="fr-FR"/>
        </a:p>
      </dgm:t>
    </dgm:pt>
    <dgm:pt modelId="{C6DBEEAC-DE78-4B02-AF52-C2E55F9DD3D7}" type="sibTrans" cxnId="{89AA92D1-27B4-40A3-8E9B-18385C464BB3}">
      <dgm:prSet/>
      <dgm:spPr/>
      <dgm:t>
        <a:bodyPr/>
        <a:lstStyle/>
        <a:p>
          <a:endParaRPr lang="fr-FR"/>
        </a:p>
      </dgm:t>
    </dgm:pt>
    <dgm:pt modelId="{7E0B8943-A8D0-400F-8FFA-D2E3D3E58938}">
      <dgm:prSet phldrT="[Texte]" custT="1"/>
      <dgm:spPr/>
      <dgm:t>
        <a:bodyPr/>
        <a:lstStyle/>
        <a:p>
          <a:r>
            <a:rPr lang="fr-FR" sz="3200" dirty="0" smtClean="0"/>
            <a:t>Régulation collective</a:t>
          </a:r>
          <a:endParaRPr lang="fr-FR" sz="3200" dirty="0"/>
        </a:p>
      </dgm:t>
    </dgm:pt>
    <dgm:pt modelId="{7EC41BB7-F929-41B9-BB15-AA42C864BAAC}" type="parTrans" cxnId="{C6DA59A6-CE8E-4253-BAD0-636AF1EFA321}">
      <dgm:prSet/>
      <dgm:spPr/>
      <dgm:t>
        <a:bodyPr/>
        <a:lstStyle/>
        <a:p>
          <a:endParaRPr lang="fr-FR"/>
        </a:p>
      </dgm:t>
    </dgm:pt>
    <dgm:pt modelId="{57BFCCEE-6B26-4870-A2F8-94776EC2BCD2}" type="sibTrans" cxnId="{C6DA59A6-CE8E-4253-BAD0-636AF1EFA321}">
      <dgm:prSet/>
      <dgm:spPr/>
      <dgm:t>
        <a:bodyPr/>
        <a:lstStyle/>
        <a:p>
          <a:endParaRPr lang="fr-FR"/>
        </a:p>
      </dgm:t>
    </dgm:pt>
    <dgm:pt modelId="{3C1F34E9-4A30-4A6D-95F5-55C249708917}" type="pres">
      <dgm:prSet presAssocID="{CC639BFB-D95B-4CB8-BBE5-2AF71879F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8C029D-BCDD-42BD-9057-46EE6B868028}" type="pres">
      <dgm:prSet presAssocID="{3FE6BE49-09A5-43F6-9FA1-9A878F38CD19}" presName="Name5" presStyleLbl="vennNode1" presStyleIdx="0" presStyleCnt="3" custScaleX="35710" custScaleY="28456" custLinFactNeighborX="-45600" custLinFactNeighborY="-2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764FEB-BDBE-44FC-A1EF-B3351E4F8D06}" type="pres">
      <dgm:prSet presAssocID="{A181E298-AE83-41B8-BFD0-65FCC4CA51A5}" presName="space" presStyleCnt="0"/>
      <dgm:spPr/>
    </dgm:pt>
    <dgm:pt modelId="{0FE1A90B-FD6C-4A26-A162-B4FD026FCAD5}" type="pres">
      <dgm:prSet presAssocID="{9FF03F9C-7101-4910-A929-DFFB775651C8}" presName="Name5" presStyleLbl="vennNode1" presStyleIdx="1" presStyleCnt="3" custScaleX="61153" custScaleY="62475" custLinFactNeighborX="21678" custLinFactNeighborY="-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27CBFB-6127-468F-AC50-1D37337F5E10}" type="pres">
      <dgm:prSet presAssocID="{C6DBEEAC-DE78-4B02-AF52-C2E55F9DD3D7}" presName="space" presStyleCnt="0"/>
      <dgm:spPr/>
    </dgm:pt>
    <dgm:pt modelId="{EEA13249-A474-407E-B5B1-FFE1CA525197}" type="pres">
      <dgm:prSet presAssocID="{7E0B8943-A8D0-400F-8FFA-D2E3D3E58938}" presName="Name5" presStyleLbl="vennNode1" presStyleIdx="2" presStyleCnt="3" custScaleX="67174" custScaleY="82170" custLinFactNeighborX="50854" custLinFactNeighborY="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338228-1276-4AB1-86BF-A6C4C07EA603}" type="presOf" srcId="{3FE6BE49-09A5-43F6-9FA1-9A878F38CD19}" destId="{238C029D-BCDD-42BD-9057-46EE6B868028}" srcOrd="0" destOrd="0" presId="urn:microsoft.com/office/officeart/2005/8/layout/venn3"/>
    <dgm:cxn modelId="{440DDB56-E4C5-47A8-A39D-A24428CC835D}" type="presOf" srcId="{9FF03F9C-7101-4910-A929-DFFB775651C8}" destId="{0FE1A90B-FD6C-4A26-A162-B4FD026FCAD5}" srcOrd="0" destOrd="0" presId="urn:microsoft.com/office/officeart/2005/8/layout/venn3"/>
    <dgm:cxn modelId="{89AA92D1-27B4-40A3-8E9B-18385C464BB3}" srcId="{CC639BFB-D95B-4CB8-BBE5-2AF71879FAD7}" destId="{9FF03F9C-7101-4910-A929-DFFB775651C8}" srcOrd="1" destOrd="0" parTransId="{909636BF-1098-4927-9BB1-D4EB05301BBD}" sibTransId="{C6DBEEAC-DE78-4B02-AF52-C2E55F9DD3D7}"/>
    <dgm:cxn modelId="{C6DA59A6-CE8E-4253-BAD0-636AF1EFA321}" srcId="{CC639BFB-D95B-4CB8-BBE5-2AF71879FAD7}" destId="{7E0B8943-A8D0-400F-8FFA-D2E3D3E58938}" srcOrd="2" destOrd="0" parTransId="{7EC41BB7-F929-41B9-BB15-AA42C864BAAC}" sibTransId="{57BFCCEE-6B26-4870-A2F8-94776EC2BCD2}"/>
    <dgm:cxn modelId="{5EDCF957-AEF2-4FB6-9559-2D5E0AC58CE1}" srcId="{CC639BFB-D95B-4CB8-BBE5-2AF71879FAD7}" destId="{3FE6BE49-09A5-43F6-9FA1-9A878F38CD19}" srcOrd="0" destOrd="0" parTransId="{470F87C1-CABB-4AB2-8B0F-7AE19533FF48}" sibTransId="{A181E298-AE83-41B8-BFD0-65FCC4CA51A5}"/>
    <dgm:cxn modelId="{BDD802EA-6468-46A8-89E9-2711B57AC06A}" type="presOf" srcId="{CC639BFB-D95B-4CB8-BBE5-2AF71879FAD7}" destId="{3C1F34E9-4A30-4A6D-95F5-55C249708917}" srcOrd="0" destOrd="0" presId="urn:microsoft.com/office/officeart/2005/8/layout/venn3"/>
    <dgm:cxn modelId="{CC4F879E-4873-45BA-9242-57B69359F530}" type="presOf" srcId="{7E0B8943-A8D0-400F-8FFA-D2E3D3E58938}" destId="{EEA13249-A474-407E-B5B1-FFE1CA525197}" srcOrd="0" destOrd="0" presId="urn:microsoft.com/office/officeart/2005/8/layout/venn3"/>
    <dgm:cxn modelId="{171198DA-5277-4C60-B5D3-0214A12DF09C}" type="presParOf" srcId="{3C1F34E9-4A30-4A6D-95F5-55C249708917}" destId="{238C029D-BCDD-42BD-9057-46EE6B868028}" srcOrd="0" destOrd="0" presId="urn:microsoft.com/office/officeart/2005/8/layout/venn3"/>
    <dgm:cxn modelId="{A88321DB-EEC9-4062-9528-31DA53709D2A}" type="presParOf" srcId="{3C1F34E9-4A30-4A6D-95F5-55C249708917}" destId="{69764FEB-BDBE-44FC-A1EF-B3351E4F8D06}" srcOrd="1" destOrd="0" presId="urn:microsoft.com/office/officeart/2005/8/layout/venn3"/>
    <dgm:cxn modelId="{12382E8F-23A6-4FC1-BB95-2555DD58806C}" type="presParOf" srcId="{3C1F34E9-4A30-4A6D-95F5-55C249708917}" destId="{0FE1A90B-FD6C-4A26-A162-B4FD026FCAD5}" srcOrd="2" destOrd="0" presId="urn:microsoft.com/office/officeart/2005/8/layout/venn3"/>
    <dgm:cxn modelId="{39CBE0BA-B804-4833-8F74-9E8FA6DC73E7}" type="presParOf" srcId="{3C1F34E9-4A30-4A6D-95F5-55C249708917}" destId="{B227CBFB-6127-468F-AC50-1D37337F5E10}" srcOrd="3" destOrd="0" presId="urn:microsoft.com/office/officeart/2005/8/layout/venn3"/>
    <dgm:cxn modelId="{0F73070B-E686-47D2-B77D-0D9CA7E12765}" type="presParOf" srcId="{3C1F34E9-4A30-4A6D-95F5-55C249708917}" destId="{EEA13249-A474-407E-B5B1-FFE1CA52519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BFDC23-8647-45FC-B836-0481E21516BD}" type="doc">
      <dgm:prSet loTypeId="urn:microsoft.com/office/officeart/2005/8/layout/equation2" loCatId="process" qsTypeId="urn:microsoft.com/office/officeart/2005/8/quickstyle/simple5" qsCatId="simple" csTypeId="urn:microsoft.com/office/officeart/2005/8/colors/accent2_2" csCatId="accent2" phldr="1"/>
      <dgm:spPr/>
    </dgm:pt>
    <dgm:pt modelId="{7474C125-8B4A-4DC4-B9DA-05FD6EB51C2A}">
      <dgm:prSet phldrT="[Texte]"/>
      <dgm:spPr/>
      <dgm:t>
        <a:bodyPr/>
        <a:lstStyle/>
        <a:p>
          <a:r>
            <a:rPr lang="fr-FR" dirty="0" smtClean="0"/>
            <a:t>Niveau d’attention instable</a:t>
          </a:r>
          <a:endParaRPr lang="fr-FR" dirty="0"/>
        </a:p>
      </dgm:t>
    </dgm:pt>
    <dgm:pt modelId="{D7106A86-A506-446F-9D30-F52FFE27FE6D}" type="parTrans" cxnId="{439D2859-4C91-4226-9303-64BBF3083E5C}">
      <dgm:prSet/>
      <dgm:spPr/>
      <dgm:t>
        <a:bodyPr/>
        <a:lstStyle/>
        <a:p>
          <a:endParaRPr lang="fr-FR"/>
        </a:p>
      </dgm:t>
    </dgm:pt>
    <dgm:pt modelId="{2CABAE8C-2925-4F45-85DD-C18516E7363C}" type="sibTrans" cxnId="{439D2859-4C91-4226-9303-64BBF3083E5C}">
      <dgm:prSet/>
      <dgm:spPr/>
      <dgm:t>
        <a:bodyPr/>
        <a:lstStyle/>
        <a:p>
          <a:endParaRPr lang="fr-FR"/>
        </a:p>
      </dgm:t>
    </dgm:pt>
    <dgm:pt modelId="{DC3900F5-3355-4099-9055-3C402D90A61C}">
      <dgm:prSet phldrT="[Texte]"/>
      <dgm:spPr/>
      <dgm:t>
        <a:bodyPr/>
        <a:lstStyle/>
        <a:p>
          <a:r>
            <a:rPr lang="fr-FR" dirty="0" smtClean="0"/>
            <a:t>Analyse par reproduction</a:t>
          </a:r>
          <a:endParaRPr lang="fr-FR" dirty="0"/>
        </a:p>
      </dgm:t>
    </dgm:pt>
    <dgm:pt modelId="{80702506-07DF-427A-902F-7A9B7AD3B006}" type="parTrans" cxnId="{95B2AA66-FCD4-4590-A7EC-78D020118547}">
      <dgm:prSet/>
      <dgm:spPr/>
      <dgm:t>
        <a:bodyPr/>
        <a:lstStyle/>
        <a:p>
          <a:endParaRPr lang="fr-FR"/>
        </a:p>
      </dgm:t>
    </dgm:pt>
    <dgm:pt modelId="{3AC56165-5AE0-480B-B1DE-6349AB3E6625}" type="sibTrans" cxnId="{95B2AA66-FCD4-4590-A7EC-78D020118547}">
      <dgm:prSet/>
      <dgm:spPr/>
      <dgm:t>
        <a:bodyPr/>
        <a:lstStyle/>
        <a:p>
          <a:endParaRPr lang="fr-FR"/>
        </a:p>
      </dgm:t>
    </dgm:pt>
    <dgm:pt modelId="{2DBE42C8-5697-46AD-85A7-3D020B496D2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Syndrome de réduction faculté analyse</a:t>
          </a:r>
          <a:endParaRPr lang="fr-FR" dirty="0"/>
        </a:p>
      </dgm:t>
    </dgm:pt>
    <dgm:pt modelId="{0F597C89-76EA-47D2-B9E4-5FBDDBF9D476}" type="parTrans" cxnId="{94F252F8-343A-4ADD-9E8E-49E5968EF7A8}">
      <dgm:prSet/>
      <dgm:spPr/>
      <dgm:t>
        <a:bodyPr/>
        <a:lstStyle/>
        <a:p>
          <a:endParaRPr lang="fr-FR"/>
        </a:p>
      </dgm:t>
    </dgm:pt>
    <dgm:pt modelId="{864D1612-B15C-4AD4-8D4F-EA7E76A1056F}" type="sibTrans" cxnId="{94F252F8-343A-4ADD-9E8E-49E5968EF7A8}">
      <dgm:prSet/>
      <dgm:spPr/>
      <dgm:t>
        <a:bodyPr/>
        <a:lstStyle/>
        <a:p>
          <a:endParaRPr lang="fr-FR"/>
        </a:p>
      </dgm:t>
    </dgm:pt>
    <dgm:pt modelId="{62CFFA1C-A376-45B6-BD23-500ABFAB4B54}">
      <dgm:prSet phldrT="[Texte]"/>
      <dgm:spPr/>
      <dgm:t>
        <a:bodyPr/>
        <a:lstStyle/>
        <a:p>
          <a:r>
            <a:rPr lang="fr-FR" dirty="0" smtClean="0"/>
            <a:t>Pression sociale sur les rôles</a:t>
          </a:r>
          <a:endParaRPr lang="fr-FR" dirty="0"/>
        </a:p>
      </dgm:t>
    </dgm:pt>
    <dgm:pt modelId="{B4642957-5DF2-41D3-B45A-3FB9C3A91E54}" type="parTrans" cxnId="{967FD833-ED99-4B31-B8FD-851C56F016D9}">
      <dgm:prSet/>
      <dgm:spPr/>
      <dgm:t>
        <a:bodyPr/>
        <a:lstStyle/>
        <a:p>
          <a:endParaRPr lang="fr-FR"/>
        </a:p>
      </dgm:t>
    </dgm:pt>
    <dgm:pt modelId="{C850ECB1-A1BE-4D82-AA76-0471701FCFC0}" type="sibTrans" cxnId="{967FD833-ED99-4B31-B8FD-851C56F016D9}">
      <dgm:prSet/>
      <dgm:spPr/>
      <dgm:t>
        <a:bodyPr/>
        <a:lstStyle/>
        <a:p>
          <a:endParaRPr lang="fr-FR"/>
        </a:p>
      </dgm:t>
    </dgm:pt>
    <dgm:pt modelId="{472ED370-4574-4AE1-886A-A3771A8290A2}">
      <dgm:prSet phldrT="[Texte]"/>
      <dgm:spPr/>
      <dgm:t>
        <a:bodyPr/>
        <a:lstStyle/>
        <a:p>
          <a:r>
            <a:rPr lang="fr-FR" smtClean="0"/>
            <a:t>Lucidité </a:t>
          </a:r>
          <a:r>
            <a:rPr lang="fr-FR" dirty="0" smtClean="0"/>
            <a:t>bridée par les enjeux perçus</a:t>
          </a:r>
          <a:endParaRPr lang="fr-FR" dirty="0"/>
        </a:p>
      </dgm:t>
    </dgm:pt>
    <dgm:pt modelId="{5D979BE9-4478-4B6C-BDA4-AAB553C80845}" type="parTrans" cxnId="{C69BA233-FDBB-4813-A7EB-11335DC48942}">
      <dgm:prSet/>
      <dgm:spPr/>
      <dgm:t>
        <a:bodyPr/>
        <a:lstStyle/>
        <a:p>
          <a:endParaRPr lang="fr-FR"/>
        </a:p>
      </dgm:t>
    </dgm:pt>
    <dgm:pt modelId="{D1C33C61-9149-4A0B-BBF7-72D56DA22257}" type="sibTrans" cxnId="{C69BA233-FDBB-4813-A7EB-11335DC48942}">
      <dgm:prSet/>
      <dgm:spPr/>
      <dgm:t>
        <a:bodyPr/>
        <a:lstStyle/>
        <a:p>
          <a:endParaRPr lang="fr-FR"/>
        </a:p>
      </dgm:t>
    </dgm:pt>
    <dgm:pt modelId="{C0207B62-4E05-4C01-97C7-239ADC6D5E78}">
      <dgm:prSet phldrT="[Texte]"/>
      <dgm:spPr/>
      <dgm:t>
        <a:bodyPr/>
        <a:lstStyle/>
        <a:p>
          <a:r>
            <a:rPr lang="fr-FR" dirty="0" smtClean="0"/>
            <a:t>Ressourcement personnel faible</a:t>
          </a:r>
          <a:endParaRPr lang="fr-FR" dirty="0"/>
        </a:p>
      </dgm:t>
    </dgm:pt>
    <dgm:pt modelId="{0482572F-C4F8-4490-A548-1728E83F2318}" type="parTrans" cxnId="{6FCD9E82-6635-48CD-8AD1-4D0064EC9BA6}">
      <dgm:prSet/>
      <dgm:spPr/>
      <dgm:t>
        <a:bodyPr/>
        <a:lstStyle/>
        <a:p>
          <a:endParaRPr lang="fr-FR"/>
        </a:p>
      </dgm:t>
    </dgm:pt>
    <dgm:pt modelId="{D9C19531-C97F-4C80-88A5-F577E06B0969}" type="sibTrans" cxnId="{6FCD9E82-6635-48CD-8AD1-4D0064EC9BA6}">
      <dgm:prSet/>
      <dgm:spPr/>
      <dgm:t>
        <a:bodyPr/>
        <a:lstStyle/>
        <a:p>
          <a:endParaRPr lang="fr-FR"/>
        </a:p>
      </dgm:t>
    </dgm:pt>
    <dgm:pt modelId="{DFA856B4-24AD-4242-9792-DBB40949FE74}" type="pres">
      <dgm:prSet presAssocID="{FBBFDC23-8647-45FC-B836-0481E21516BD}" presName="Name0" presStyleCnt="0">
        <dgm:presLayoutVars>
          <dgm:dir/>
          <dgm:resizeHandles val="exact"/>
        </dgm:presLayoutVars>
      </dgm:prSet>
      <dgm:spPr/>
    </dgm:pt>
    <dgm:pt modelId="{8C12EF34-BC91-4D0E-8F94-7ADAA80ED3E5}" type="pres">
      <dgm:prSet presAssocID="{FBBFDC23-8647-45FC-B836-0481E21516BD}" presName="vNodes" presStyleCnt="0"/>
      <dgm:spPr/>
    </dgm:pt>
    <dgm:pt modelId="{F5069AEB-8415-45B7-8EF1-3F66752A96D6}" type="pres">
      <dgm:prSet presAssocID="{7474C125-8B4A-4DC4-B9DA-05FD6EB51C2A}" presName="node" presStyleLbl="node1" presStyleIdx="0" presStyleCnt="6" custScaleX="894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2E221-3B4A-4972-A3E6-0C20D3F06CEF}" type="pres">
      <dgm:prSet presAssocID="{2CABAE8C-2925-4F45-85DD-C18516E7363C}" presName="spacerT" presStyleCnt="0"/>
      <dgm:spPr/>
    </dgm:pt>
    <dgm:pt modelId="{59702DE1-A8E3-4DF1-91FC-525DEAF6BE08}" type="pres">
      <dgm:prSet presAssocID="{2CABAE8C-2925-4F45-85DD-C18516E7363C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B4D527E-4D6E-45B7-9D49-8C5272BB4FC4}" type="pres">
      <dgm:prSet presAssocID="{2CABAE8C-2925-4F45-85DD-C18516E7363C}" presName="spacerB" presStyleCnt="0"/>
      <dgm:spPr/>
    </dgm:pt>
    <dgm:pt modelId="{B75BA0A4-0C12-4F7D-A23E-405675A7312D}" type="pres">
      <dgm:prSet presAssocID="{DC3900F5-3355-4099-9055-3C402D90A61C}" presName="node" presStyleLbl="node1" presStyleIdx="1" presStyleCnt="6" custScaleX="894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22258D-43D2-4472-96A3-69E5ACAB3688}" type="pres">
      <dgm:prSet presAssocID="{3AC56165-5AE0-480B-B1DE-6349AB3E6625}" presName="spacerT" presStyleCnt="0"/>
      <dgm:spPr/>
    </dgm:pt>
    <dgm:pt modelId="{C0EBB13E-9E6B-4469-BD4B-5E493E47BB93}" type="pres">
      <dgm:prSet presAssocID="{3AC56165-5AE0-480B-B1DE-6349AB3E6625}" presName="sibTrans" presStyleLbl="sibTrans2D1" presStyleIdx="1" presStyleCnt="5"/>
      <dgm:spPr/>
      <dgm:t>
        <a:bodyPr/>
        <a:lstStyle/>
        <a:p>
          <a:endParaRPr lang="fr-FR"/>
        </a:p>
      </dgm:t>
    </dgm:pt>
    <dgm:pt modelId="{E8D5C21A-F237-411F-91E5-DD73B9CCA8CF}" type="pres">
      <dgm:prSet presAssocID="{3AC56165-5AE0-480B-B1DE-6349AB3E6625}" presName="spacerB" presStyleCnt="0"/>
      <dgm:spPr/>
    </dgm:pt>
    <dgm:pt modelId="{BE1F5F6A-4E06-41AE-8FE2-0650429F2C69}" type="pres">
      <dgm:prSet presAssocID="{472ED370-4574-4AE1-886A-A3771A8290A2}" presName="node" presStyleLbl="node1" presStyleIdx="2" presStyleCnt="6" custScaleX="894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86A727-8E75-4507-A860-0A0A88CE7D44}" type="pres">
      <dgm:prSet presAssocID="{D1C33C61-9149-4A0B-BBF7-72D56DA22257}" presName="spacerT" presStyleCnt="0"/>
      <dgm:spPr/>
    </dgm:pt>
    <dgm:pt modelId="{4A44D77F-7D18-4165-BA04-8F5D3B160F56}" type="pres">
      <dgm:prSet presAssocID="{D1C33C61-9149-4A0B-BBF7-72D56DA22257}" presName="sibTrans" presStyleLbl="sibTrans2D1" presStyleIdx="2" presStyleCnt="5"/>
      <dgm:spPr/>
      <dgm:t>
        <a:bodyPr/>
        <a:lstStyle/>
        <a:p>
          <a:endParaRPr lang="fr-FR"/>
        </a:p>
      </dgm:t>
    </dgm:pt>
    <dgm:pt modelId="{03E38CF8-FA6B-46B1-8649-2985AD7E6832}" type="pres">
      <dgm:prSet presAssocID="{D1C33C61-9149-4A0B-BBF7-72D56DA22257}" presName="spacerB" presStyleCnt="0"/>
      <dgm:spPr/>
    </dgm:pt>
    <dgm:pt modelId="{1230DFD1-44B0-44B3-99BB-842946B2B815}" type="pres">
      <dgm:prSet presAssocID="{62CFFA1C-A376-45B6-BD23-500ABFAB4B54}" presName="node" presStyleLbl="node1" presStyleIdx="3" presStyleCnt="6" custScaleX="894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5C41B5-805D-4F01-81C7-C9B8A6D6D0D8}" type="pres">
      <dgm:prSet presAssocID="{C850ECB1-A1BE-4D82-AA76-0471701FCFC0}" presName="spacerT" presStyleCnt="0"/>
      <dgm:spPr/>
    </dgm:pt>
    <dgm:pt modelId="{E7784BB0-2A45-43A8-BA95-913752527197}" type="pres">
      <dgm:prSet presAssocID="{C850ECB1-A1BE-4D82-AA76-0471701FCFC0}" presName="sibTrans" presStyleLbl="sibTrans2D1" presStyleIdx="3" presStyleCnt="5"/>
      <dgm:spPr/>
      <dgm:t>
        <a:bodyPr/>
        <a:lstStyle/>
        <a:p>
          <a:endParaRPr lang="fr-FR"/>
        </a:p>
      </dgm:t>
    </dgm:pt>
    <dgm:pt modelId="{8CBA1591-5A9E-40D0-8F17-A85B36C29B7C}" type="pres">
      <dgm:prSet presAssocID="{C850ECB1-A1BE-4D82-AA76-0471701FCFC0}" presName="spacerB" presStyleCnt="0"/>
      <dgm:spPr/>
    </dgm:pt>
    <dgm:pt modelId="{0E30F84F-02CA-4723-A6DA-6376047D472D}" type="pres">
      <dgm:prSet presAssocID="{C0207B62-4E05-4C01-97C7-239ADC6D5E78}" presName="node" presStyleLbl="node1" presStyleIdx="4" presStyleCnt="6" custScaleX="894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0AE27-BDBA-4DA7-A63D-56796201E7CE}" type="pres">
      <dgm:prSet presAssocID="{FBBFDC23-8647-45FC-B836-0481E21516BD}" presName="sibTransLast" presStyleLbl="sibTrans2D1" presStyleIdx="4" presStyleCnt="5"/>
      <dgm:spPr/>
      <dgm:t>
        <a:bodyPr/>
        <a:lstStyle/>
        <a:p>
          <a:endParaRPr lang="fr-FR"/>
        </a:p>
      </dgm:t>
    </dgm:pt>
    <dgm:pt modelId="{7C257E9A-6C88-4F28-908F-BAC4BBC15E6B}" type="pres">
      <dgm:prSet presAssocID="{FBBFDC23-8647-45FC-B836-0481E21516BD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D8A1CB01-1085-4505-83E3-B6B1E14BC228}" type="pres">
      <dgm:prSet presAssocID="{FBBFDC23-8647-45FC-B836-0481E21516BD}" presName="lastNode" presStyleLbl="node1" presStyleIdx="5" presStyleCnt="6" custScaleX="157094" custScaleY="1272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539F3E-8874-427E-B8E3-0E78CC63FC80}" type="presOf" srcId="{2CABAE8C-2925-4F45-85DD-C18516E7363C}" destId="{59702DE1-A8E3-4DF1-91FC-525DEAF6BE08}" srcOrd="0" destOrd="0" presId="urn:microsoft.com/office/officeart/2005/8/layout/equation2"/>
    <dgm:cxn modelId="{C69BA233-FDBB-4813-A7EB-11335DC48942}" srcId="{FBBFDC23-8647-45FC-B836-0481E21516BD}" destId="{472ED370-4574-4AE1-886A-A3771A8290A2}" srcOrd="2" destOrd="0" parTransId="{5D979BE9-4478-4B6C-BDA4-AAB553C80845}" sibTransId="{D1C33C61-9149-4A0B-BBF7-72D56DA22257}"/>
    <dgm:cxn modelId="{967FD833-ED99-4B31-B8FD-851C56F016D9}" srcId="{FBBFDC23-8647-45FC-B836-0481E21516BD}" destId="{62CFFA1C-A376-45B6-BD23-500ABFAB4B54}" srcOrd="3" destOrd="0" parTransId="{B4642957-5DF2-41D3-B45A-3FB9C3A91E54}" sibTransId="{C850ECB1-A1BE-4D82-AA76-0471701FCFC0}"/>
    <dgm:cxn modelId="{28DD5E47-1407-4658-9945-336BABA7D194}" type="presOf" srcId="{C0207B62-4E05-4C01-97C7-239ADC6D5E78}" destId="{0E30F84F-02CA-4723-A6DA-6376047D472D}" srcOrd="0" destOrd="0" presId="urn:microsoft.com/office/officeart/2005/8/layout/equation2"/>
    <dgm:cxn modelId="{192BB0B7-7CED-4832-BA2D-880164959044}" type="presOf" srcId="{DC3900F5-3355-4099-9055-3C402D90A61C}" destId="{B75BA0A4-0C12-4F7D-A23E-405675A7312D}" srcOrd="0" destOrd="0" presId="urn:microsoft.com/office/officeart/2005/8/layout/equation2"/>
    <dgm:cxn modelId="{DE5A9AB8-0974-4E74-A6CB-E621A006D611}" type="presOf" srcId="{2DBE42C8-5697-46AD-85A7-3D020B496D22}" destId="{D8A1CB01-1085-4505-83E3-B6B1E14BC228}" srcOrd="0" destOrd="0" presId="urn:microsoft.com/office/officeart/2005/8/layout/equation2"/>
    <dgm:cxn modelId="{439D2859-4C91-4226-9303-64BBF3083E5C}" srcId="{FBBFDC23-8647-45FC-B836-0481E21516BD}" destId="{7474C125-8B4A-4DC4-B9DA-05FD6EB51C2A}" srcOrd="0" destOrd="0" parTransId="{D7106A86-A506-446F-9D30-F52FFE27FE6D}" sibTransId="{2CABAE8C-2925-4F45-85DD-C18516E7363C}"/>
    <dgm:cxn modelId="{8854392F-F554-4234-AB77-504E349962C0}" type="presOf" srcId="{62CFFA1C-A376-45B6-BD23-500ABFAB4B54}" destId="{1230DFD1-44B0-44B3-99BB-842946B2B815}" srcOrd="0" destOrd="0" presId="urn:microsoft.com/office/officeart/2005/8/layout/equation2"/>
    <dgm:cxn modelId="{CEE17118-032C-4CA1-B60B-D1A4EC4F0DD8}" type="presOf" srcId="{D9C19531-C97F-4C80-88A5-F577E06B0969}" destId="{7C257E9A-6C88-4F28-908F-BAC4BBC15E6B}" srcOrd="1" destOrd="0" presId="urn:microsoft.com/office/officeart/2005/8/layout/equation2"/>
    <dgm:cxn modelId="{92BFC579-6F02-4A68-A2A6-AE03FACFD510}" type="presOf" srcId="{D9C19531-C97F-4C80-88A5-F577E06B0969}" destId="{7D30AE27-BDBA-4DA7-A63D-56796201E7CE}" srcOrd="0" destOrd="0" presId="urn:microsoft.com/office/officeart/2005/8/layout/equation2"/>
    <dgm:cxn modelId="{6FCD9E82-6635-48CD-8AD1-4D0064EC9BA6}" srcId="{FBBFDC23-8647-45FC-B836-0481E21516BD}" destId="{C0207B62-4E05-4C01-97C7-239ADC6D5E78}" srcOrd="4" destOrd="0" parTransId="{0482572F-C4F8-4490-A548-1728E83F2318}" sibTransId="{D9C19531-C97F-4C80-88A5-F577E06B0969}"/>
    <dgm:cxn modelId="{B956B9E9-C5CA-48CC-A39B-6132DFB905F3}" type="presOf" srcId="{FBBFDC23-8647-45FC-B836-0481E21516BD}" destId="{DFA856B4-24AD-4242-9792-DBB40949FE74}" srcOrd="0" destOrd="0" presId="urn:microsoft.com/office/officeart/2005/8/layout/equation2"/>
    <dgm:cxn modelId="{94F252F8-343A-4ADD-9E8E-49E5968EF7A8}" srcId="{FBBFDC23-8647-45FC-B836-0481E21516BD}" destId="{2DBE42C8-5697-46AD-85A7-3D020B496D22}" srcOrd="5" destOrd="0" parTransId="{0F597C89-76EA-47D2-B9E4-5FBDDBF9D476}" sibTransId="{864D1612-B15C-4AD4-8D4F-EA7E76A1056F}"/>
    <dgm:cxn modelId="{95B2AA66-FCD4-4590-A7EC-78D020118547}" srcId="{FBBFDC23-8647-45FC-B836-0481E21516BD}" destId="{DC3900F5-3355-4099-9055-3C402D90A61C}" srcOrd="1" destOrd="0" parTransId="{80702506-07DF-427A-902F-7A9B7AD3B006}" sibTransId="{3AC56165-5AE0-480B-B1DE-6349AB3E6625}"/>
    <dgm:cxn modelId="{56E843E9-D4A4-45EF-8173-ACB478971688}" type="presOf" srcId="{7474C125-8B4A-4DC4-B9DA-05FD6EB51C2A}" destId="{F5069AEB-8415-45B7-8EF1-3F66752A96D6}" srcOrd="0" destOrd="0" presId="urn:microsoft.com/office/officeart/2005/8/layout/equation2"/>
    <dgm:cxn modelId="{4FE1B6D6-1C1A-40D6-BE6E-598450DFBE36}" type="presOf" srcId="{3AC56165-5AE0-480B-B1DE-6349AB3E6625}" destId="{C0EBB13E-9E6B-4469-BD4B-5E493E47BB93}" srcOrd="0" destOrd="0" presId="urn:microsoft.com/office/officeart/2005/8/layout/equation2"/>
    <dgm:cxn modelId="{95BC5D46-5923-4F59-89BA-73BB69736515}" type="presOf" srcId="{D1C33C61-9149-4A0B-BBF7-72D56DA22257}" destId="{4A44D77F-7D18-4165-BA04-8F5D3B160F56}" srcOrd="0" destOrd="0" presId="urn:microsoft.com/office/officeart/2005/8/layout/equation2"/>
    <dgm:cxn modelId="{76ACBF34-5C58-46E2-82BE-C145A5816397}" type="presOf" srcId="{C850ECB1-A1BE-4D82-AA76-0471701FCFC0}" destId="{E7784BB0-2A45-43A8-BA95-913752527197}" srcOrd="0" destOrd="0" presId="urn:microsoft.com/office/officeart/2005/8/layout/equation2"/>
    <dgm:cxn modelId="{231146BB-8200-447C-9D98-CBEFDA7112E0}" type="presOf" srcId="{472ED370-4574-4AE1-886A-A3771A8290A2}" destId="{BE1F5F6A-4E06-41AE-8FE2-0650429F2C69}" srcOrd="0" destOrd="0" presId="urn:microsoft.com/office/officeart/2005/8/layout/equation2"/>
    <dgm:cxn modelId="{008E945B-FB50-46F3-BA54-460C580029EB}" type="presParOf" srcId="{DFA856B4-24AD-4242-9792-DBB40949FE74}" destId="{8C12EF34-BC91-4D0E-8F94-7ADAA80ED3E5}" srcOrd="0" destOrd="0" presId="urn:microsoft.com/office/officeart/2005/8/layout/equation2"/>
    <dgm:cxn modelId="{29CBFC37-4B39-447C-8095-9CCADB8E0408}" type="presParOf" srcId="{8C12EF34-BC91-4D0E-8F94-7ADAA80ED3E5}" destId="{F5069AEB-8415-45B7-8EF1-3F66752A96D6}" srcOrd="0" destOrd="0" presId="urn:microsoft.com/office/officeart/2005/8/layout/equation2"/>
    <dgm:cxn modelId="{FF388AB6-4FD5-4259-8604-594E4D0928AD}" type="presParOf" srcId="{8C12EF34-BC91-4D0E-8F94-7ADAA80ED3E5}" destId="{28B2E221-3B4A-4972-A3E6-0C20D3F06CEF}" srcOrd="1" destOrd="0" presId="urn:microsoft.com/office/officeart/2005/8/layout/equation2"/>
    <dgm:cxn modelId="{76735F2C-0958-4CF2-8D7D-4886D362493B}" type="presParOf" srcId="{8C12EF34-BC91-4D0E-8F94-7ADAA80ED3E5}" destId="{59702DE1-A8E3-4DF1-91FC-525DEAF6BE08}" srcOrd="2" destOrd="0" presId="urn:microsoft.com/office/officeart/2005/8/layout/equation2"/>
    <dgm:cxn modelId="{F72DCCB9-1D7A-4B87-A774-09EBC34332F4}" type="presParOf" srcId="{8C12EF34-BC91-4D0E-8F94-7ADAA80ED3E5}" destId="{8B4D527E-4D6E-45B7-9D49-8C5272BB4FC4}" srcOrd="3" destOrd="0" presId="urn:microsoft.com/office/officeart/2005/8/layout/equation2"/>
    <dgm:cxn modelId="{4DEEDC29-AB2D-4897-9D7A-6EB0E62ACAC0}" type="presParOf" srcId="{8C12EF34-BC91-4D0E-8F94-7ADAA80ED3E5}" destId="{B75BA0A4-0C12-4F7D-A23E-405675A7312D}" srcOrd="4" destOrd="0" presId="urn:microsoft.com/office/officeart/2005/8/layout/equation2"/>
    <dgm:cxn modelId="{046EB11E-0B88-47DD-AE8D-14CB41014728}" type="presParOf" srcId="{8C12EF34-BC91-4D0E-8F94-7ADAA80ED3E5}" destId="{2422258D-43D2-4472-96A3-69E5ACAB3688}" srcOrd="5" destOrd="0" presId="urn:microsoft.com/office/officeart/2005/8/layout/equation2"/>
    <dgm:cxn modelId="{651AF01B-B7F2-4B6B-ACF8-BF3099D2DA2F}" type="presParOf" srcId="{8C12EF34-BC91-4D0E-8F94-7ADAA80ED3E5}" destId="{C0EBB13E-9E6B-4469-BD4B-5E493E47BB93}" srcOrd="6" destOrd="0" presId="urn:microsoft.com/office/officeart/2005/8/layout/equation2"/>
    <dgm:cxn modelId="{EC9A1E5E-A8DB-4420-910D-362F5B7AF35A}" type="presParOf" srcId="{8C12EF34-BC91-4D0E-8F94-7ADAA80ED3E5}" destId="{E8D5C21A-F237-411F-91E5-DD73B9CCA8CF}" srcOrd="7" destOrd="0" presId="urn:microsoft.com/office/officeart/2005/8/layout/equation2"/>
    <dgm:cxn modelId="{7C3BF507-3CC2-4161-B787-FCD93907F482}" type="presParOf" srcId="{8C12EF34-BC91-4D0E-8F94-7ADAA80ED3E5}" destId="{BE1F5F6A-4E06-41AE-8FE2-0650429F2C69}" srcOrd="8" destOrd="0" presId="urn:microsoft.com/office/officeart/2005/8/layout/equation2"/>
    <dgm:cxn modelId="{28FED023-F403-4737-9CC8-37C961A886F9}" type="presParOf" srcId="{8C12EF34-BC91-4D0E-8F94-7ADAA80ED3E5}" destId="{3B86A727-8E75-4507-A860-0A0A88CE7D44}" srcOrd="9" destOrd="0" presId="urn:microsoft.com/office/officeart/2005/8/layout/equation2"/>
    <dgm:cxn modelId="{C57D2806-89D4-4D16-88B8-C4ACBC11D82D}" type="presParOf" srcId="{8C12EF34-BC91-4D0E-8F94-7ADAA80ED3E5}" destId="{4A44D77F-7D18-4165-BA04-8F5D3B160F56}" srcOrd="10" destOrd="0" presId="urn:microsoft.com/office/officeart/2005/8/layout/equation2"/>
    <dgm:cxn modelId="{9C5CA836-5BEB-44E9-8E70-F7F6DE7816A7}" type="presParOf" srcId="{8C12EF34-BC91-4D0E-8F94-7ADAA80ED3E5}" destId="{03E38CF8-FA6B-46B1-8649-2985AD7E6832}" srcOrd="11" destOrd="0" presId="urn:microsoft.com/office/officeart/2005/8/layout/equation2"/>
    <dgm:cxn modelId="{8DF5C92A-DC92-4EC2-A3E5-E35F212E7261}" type="presParOf" srcId="{8C12EF34-BC91-4D0E-8F94-7ADAA80ED3E5}" destId="{1230DFD1-44B0-44B3-99BB-842946B2B815}" srcOrd="12" destOrd="0" presId="urn:microsoft.com/office/officeart/2005/8/layout/equation2"/>
    <dgm:cxn modelId="{B06651CB-2E56-473C-AFFF-5132316EF3D7}" type="presParOf" srcId="{8C12EF34-BC91-4D0E-8F94-7ADAA80ED3E5}" destId="{D15C41B5-805D-4F01-81C7-C9B8A6D6D0D8}" srcOrd="13" destOrd="0" presId="urn:microsoft.com/office/officeart/2005/8/layout/equation2"/>
    <dgm:cxn modelId="{4C42A3E9-BB61-4748-896B-C386775BFF70}" type="presParOf" srcId="{8C12EF34-BC91-4D0E-8F94-7ADAA80ED3E5}" destId="{E7784BB0-2A45-43A8-BA95-913752527197}" srcOrd="14" destOrd="0" presId="urn:microsoft.com/office/officeart/2005/8/layout/equation2"/>
    <dgm:cxn modelId="{2C5FF8F0-C893-432B-83AA-838CE9DBE650}" type="presParOf" srcId="{8C12EF34-BC91-4D0E-8F94-7ADAA80ED3E5}" destId="{8CBA1591-5A9E-40D0-8F17-A85B36C29B7C}" srcOrd="15" destOrd="0" presId="urn:microsoft.com/office/officeart/2005/8/layout/equation2"/>
    <dgm:cxn modelId="{F34A3EDA-EDF9-4963-A42F-09F89629C2B0}" type="presParOf" srcId="{8C12EF34-BC91-4D0E-8F94-7ADAA80ED3E5}" destId="{0E30F84F-02CA-4723-A6DA-6376047D472D}" srcOrd="16" destOrd="0" presId="urn:microsoft.com/office/officeart/2005/8/layout/equation2"/>
    <dgm:cxn modelId="{87A1D066-E1D8-4252-B6BE-1B9559D55CE2}" type="presParOf" srcId="{DFA856B4-24AD-4242-9792-DBB40949FE74}" destId="{7D30AE27-BDBA-4DA7-A63D-56796201E7CE}" srcOrd="1" destOrd="0" presId="urn:microsoft.com/office/officeart/2005/8/layout/equation2"/>
    <dgm:cxn modelId="{B79A0AB4-6562-401C-85E3-373458CD8FFB}" type="presParOf" srcId="{7D30AE27-BDBA-4DA7-A63D-56796201E7CE}" destId="{7C257E9A-6C88-4F28-908F-BAC4BBC15E6B}" srcOrd="0" destOrd="0" presId="urn:microsoft.com/office/officeart/2005/8/layout/equation2"/>
    <dgm:cxn modelId="{B3A1732A-181A-45B5-932C-86319E0F7845}" type="presParOf" srcId="{DFA856B4-24AD-4242-9792-DBB40949FE74}" destId="{D8A1CB01-1085-4505-83E3-B6B1E14BC22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83599E-48FE-4B40-AC8E-9DA0AEBB06E0}" type="doc">
      <dgm:prSet loTypeId="urn:microsoft.com/office/officeart/2005/8/layout/cycle6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D5618A06-2732-4ECF-9CA5-7BCC699E39A8}">
      <dgm:prSet phldrT="[Texte]"/>
      <dgm:spPr/>
      <dgm:t>
        <a:bodyPr/>
        <a:lstStyle/>
        <a:p>
          <a:r>
            <a:rPr lang="fr-FR" dirty="0" smtClean="0"/>
            <a:t>Bref</a:t>
          </a:r>
          <a:endParaRPr lang="fr-FR" dirty="0"/>
        </a:p>
      </dgm:t>
    </dgm:pt>
    <dgm:pt modelId="{C2B550EC-A41B-4CCD-9384-75EAD4FB5148}" type="parTrans" cxnId="{CC82848A-F950-419E-9EBE-6FBEBE339BCC}">
      <dgm:prSet/>
      <dgm:spPr/>
      <dgm:t>
        <a:bodyPr/>
        <a:lstStyle/>
        <a:p>
          <a:endParaRPr lang="fr-FR"/>
        </a:p>
      </dgm:t>
    </dgm:pt>
    <dgm:pt modelId="{56B4A6FD-C60A-4C33-974F-46D60B75DC59}" type="sibTrans" cxnId="{CC82848A-F950-419E-9EBE-6FBEBE339BCC}">
      <dgm:prSet/>
      <dgm:spPr/>
      <dgm:t>
        <a:bodyPr/>
        <a:lstStyle/>
        <a:p>
          <a:endParaRPr lang="fr-FR"/>
        </a:p>
      </dgm:t>
    </dgm:pt>
    <dgm:pt modelId="{35D8FC45-7D7D-49D6-B436-6DBA63C00087}">
      <dgm:prSet phldrT="[Texte]"/>
      <dgm:spPr/>
      <dgm:t>
        <a:bodyPr/>
        <a:lstStyle/>
        <a:p>
          <a:r>
            <a:rPr lang="fr-FR" dirty="0" smtClean="0"/>
            <a:t>Précis</a:t>
          </a:r>
          <a:endParaRPr lang="fr-FR" dirty="0"/>
        </a:p>
      </dgm:t>
    </dgm:pt>
    <dgm:pt modelId="{94BCE0F3-D6EB-41D1-9540-BE354A717DE5}" type="parTrans" cxnId="{2EAF397D-9ACC-40DF-9804-F5774FE85274}">
      <dgm:prSet/>
      <dgm:spPr/>
      <dgm:t>
        <a:bodyPr/>
        <a:lstStyle/>
        <a:p>
          <a:endParaRPr lang="fr-FR"/>
        </a:p>
      </dgm:t>
    </dgm:pt>
    <dgm:pt modelId="{236054A1-3A51-4CAA-8575-FFB959E6B17A}" type="sibTrans" cxnId="{2EAF397D-9ACC-40DF-9804-F5774FE85274}">
      <dgm:prSet/>
      <dgm:spPr/>
      <dgm:t>
        <a:bodyPr/>
        <a:lstStyle/>
        <a:p>
          <a:endParaRPr lang="fr-FR"/>
        </a:p>
      </dgm:t>
    </dgm:pt>
    <dgm:pt modelId="{AFC4A273-38CD-463D-9181-8A8BE5326644}">
      <dgm:prSet phldrT="[Texte]"/>
      <dgm:spPr/>
      <dgm:t>
        <a:bodyPr/>
        <a:lstStyle/>
        <a:p>
          <a:r>
            <a:rPr lang="fr-FR" dirty="0" smtClean="0"/>
            <a:t>Articulé sur demande</a:t>
          </a:r>
          <a:endParaRPr lang="fr-FR" dirty="0"/>
        </a:p>
      </dgm:t>
    </dgm:pt>
    <dgm:pt modelId="{E2E4F450-D815-4593-8A63-A3881D684A99}" type="parTrans" cxnId="{68AFBB17-BDB7-486D-BAB1-05C7AA2A5278}">
      <dgm:prSet/>
      <dgm:spPr/>
      <dgm:t>
        <a:bodyPr/>
        <a:lstStyle/>
        <a:p>
          <a:endParaRPr lang="fr-FR"/>
        </a:p>
      </dgm:t>
    </dgm:pt>
    <dgm:pt modelId="{67EC888E-E0C5-4CDB-AE0F-048AE6E3DB5E}" type="sibTrans" cxnId="{68AFBB17-BDB7-486D-BAB1-05C7AA2A5278}">
      <dgm:prSet/>
      <dgm:spPr/>
      <dgm:t>
        <a:bodyPr/>
        <a:lstStyle/>
        <a:p>
          <a:endParaRPr lang="fr-FR"/>
        </a:p>
      </dgm:t>
    </dgm:pt>
    <dgm:pt modelId="{C7B9E486-ACF4-4664-820E-A49DADE076A5}">
      <dgm:prSet phldrT="[Texte]"/>
      <dgm:spPr/>
      <dgm:t>
        <a:bodyPr/>
        <a:lstStyle/>
        <a:p>
          <a:r>
            <a:rPr lang="fr-FR" dirty="0" smtClean="0"/>
            <a:t>Simple</a:t>
          </a:r>
          <a:endParaRPr lang="fr-FR" dirty="0"/>
        </a:p>
      </dgm:t>
    </dgm:pt>
    <dgm:pt modelId="{403389ED-E1FE-4554-9CCF-7B0CCFE74E4E}" type="parTrans" cxnId="{B66D4451-8843-4370-9486-899E71A60BE8}">
      <dgm:prSet/>
      <dgm:spPr/>
      <dgm:t>
        <a:bodyPr/>
        <a:lstStyle/>
        <a:p>
          <a:endParaRPr lang="fr-FR"/>
        </a:p>
      </dgm:t>
    </dgm:pt>
    <dgm:pt modelId="{4BDAB2A2-530E-49D8-8730-2A4FED3DB4DC}" type="sibTrans" cxnId="{B66D4451-8843-4370-9486-899E71A60BE8}">
      <dgm:prSet/>
      <dgm:spPr/>
      <dgm:t>
        <a:bodyPr/>
        <a:lstStyle/>
        <a:p>
          <a:endParaRPr lang="fr-FR"/>
        </a:p>
      </dgm:t>
    </dgm:pt>
    <dgm:pt modelId="{BB566193-65A2-4F60-90EC-DF7BF7AB8E2E}">
      <dgm:prSet phldrT="[Texte]"/>
      <dgm:spPr/>
      <dgm:t>
        <a:bodyPr/>
        <a:lstStyle/>
        <a:p>
          <a:r>
            <a:rPr lang="fr-FR" dirty="0" smtClean="0"/>
            <a:t>Cordial</a:t>
          </a:r>
          <a:endParaRPr lang="fr-FR" dirty="0"/>
        </a:p>
      </dgm:t>
    </dgm:pt>
    <dgm:pt modelId="{7F3540E4-A4C4-4C14-AB13-F3856952A60B}" type="parTrans" cxnId="{E891B8CB-88CA-4700-8D44-CEA9275CF8D5}">
      <dgm:prSet/>
      <dgm:spPr/>
      <dgm:t>
        <a:bodyPr/>
        <a:lstStyle/>
        <a:p>
          <a:endParaRPr lang="fr-FR"/>
        </a:p>
      </dgm:t>
    </dgm:pt>
    <dgm:pt modelId="{B8557B1A-DA7A-4CA5-BBF2-6989AED60520}" type="sibTrans" cxnId="{E891B8CB-88CA-4700-8D44-CEA9275CF8D5}">
      <dgm:prSet/>
      <dgm:spPr/>
      <dgm:t>
        <a:bodyPr/>
        <a:lstStyle/>
        <a:p>
          <a:endParaRPr lang="fr-FR"/>
        </a:p>
      </dgm:t>
    </dgm:pt>
    <dgm:pt modelId="{21E25038-90D5-4465-9A77-1D84DBE0BFAC}">
      <dgm:prSet phldrT="[Texte]"/>
      <dgm:spPr/>
      <dgm:t>
        <a:bodyPr/>
        <a:lstStyle/>
        <a:p>
          <a:r>
            <a:rPr lang="fr-FR" dirty="0" smtClean="0"/>
            <a:t>Écoute</a:t>
          </a:r>
          <a:endParaRPr lang="fr-FR" dirty="0"/>
        </a:p>
      </dgm:t>
    </dgm:pt>
    <dgm:pt modelId="{E3A19FA7-375A-4D62-B881-B83A6364A54C}" type="parTrans" cxnId="{AD047862-B728-4675-A717-5DC893BB401E}">
      <dgm:prSet/>
      <dgm:spPr/>
      <dgm:t>
        <a:bodyPr/>
        <a:lstStyle/>
        <a:p>
          <a:endParaRPr lang="fr-FR"/>
        </a:p>
      </dgm:t>
    </dgm:pt>
    <dgm:pt modelId="{E99DE966-7DA6-4397-81DC-974EF9AA8D54}" type="sibTrans" cxnId="{AD047862-B728-4675-A717-5DC893BB401E}">
      <dgm:prSet/>
      <dgm:spPr/>
      <dgm:t>
        <a:bodyPr/>
        <a:lstStyle/>
        <a:p>
          <a:endParaRPr lang="fr-FR"/>
        </a:p>
      </dgm:t>
    </dgm:pt>
    <dgm:pt modelId="{2B5CEFFA-D066-472D-9D60-96158EB1FE03}">
      <dgm:prSet phldrT="[Texte]"/>
      <dgm:spPr/>
      <dgm:t>
        <a:bodyPr/>
        <a:lstStyle/>
        <a:p>
          <a:r>
            <a:rPr lang="fr-FR" dirty="0" smtClean="0"/>
            <a:t>Nouvelles données</a:t>
          </a:r>
          <a:endParaRPr lang="fr-FR" dirty="0"/>
        </a:p>
      </dgm:t>
    </dgm:pt>
    <dgm:pt modelId="{4D402B86-B52D-418C-8079-41B6D163A5F9}" type="parTrans" cxnId="{6E2C22B9-D83E-40CE-8202-99E13BB6BA0E}">
      <dgm:prSet/>
      <dgm:spPr/>
      <dgm:t>
        <a:bodyPr/>
        <a:lstStyle/>
        <a:p>
          <a:endParaRPr lang="fr-FR"/>
        </a:p>
      </dgm:t>
    </dgm:pt>
    <dgm:pt modelId="{940B7715-F852-44FE-8DAF-75E8C66EAF26}" type="sibTrans" cxnId="{6E2C22B9-D83E-40CE-8202-99E13BB6BA0E}">
      <dgm:prSet/>
      <dgm:spPr/>
      <dgm:t>
        <a:bodyPr/>
        <a:lstStyle/>
        <a:p>
          <a:endParaRPr lang="fr-FR"/>
        </a:p>
      </dgm:t>
    </dgm:pt>
    <dgm:pt modelId="{01045965-3E3D-48DB-882A-D174FB904375}">
      <dgm:prSet phldrT="[Texte]"/>
      <dgm:spPr/>
      <dgm:t>
        <a:bodyPr/>
        <a:lstStyle/>
        <a:p>
          <a:r>
            <a:rPr lang="fr-FR" dirty="0" smtClean="0"/>
            <a:t>Enjeux pour l’autre</a:t>
          </a:r>
          <a:endParaRPr lang="fr-FR" dirty="0"/>
        </a:p>
      </dgm:t>
    </dgm:pt>
    <dgm:pt modelId="{BF469DAD-9589-45F8-A224-2F3C5ADB408E}" type="parTrans" cxnId="{6AAE15C9-ACDA-4A1F-A53D-71CF4B6A9298}">
      <dgm:prSet/>
      <dgm:spPr/>
      <dgm:t>
        <a:bodyPr/>
        <a:lstStyle/>
        <a:p>
          <a:endParaRPr lang="fr-FR"/>
        </a:p>
      </dgm:t>
    </dgm:pt>
    <dgm:pt modelId="{DEF8870F-EED8-4599-A65F-0208E40D6D54}" type="sibTrans" cxnId="{6AAE15C9-ACDA-4A1F-A53D-71CF4B6A9298}">
      <dgm:prSet/>
      <dgm:spPr/>
      <dgm:t>
        <a:bodyPr/>
        <a:lstStyle/>
        <a:p>
          <a:endParaRPr lang="fr-FR"/>
        </a:p>
      </dgm:t>
    </dgm:pt>
    <dgm:pt modelId="{D7CDE89D-30D7-4473-A0EE-9BE2056CF706}">
      <dgm:prSet phldrT="[Texte]"/>
      <dgm:spPr/>
      <dgm:t>
        <a:bodyPr/>
        <a:lstStyle/>
        <a:p>
          <a:r>
            <a:rPr lang="fr-FR" dirty="0" smtClean="0"/>
            <a:t>Une chose à la fois</a:t>
          </a:r>
          <a:endParaRPr lang="fr-FR" dirty="0"/>
        </a:p>
      </dgm:t>
    </dgm:pt>
    <dgm:pt modelId="{2371B695-E3EB-4476-B56A-61F7F4FE4B26}" type="parTrans" cxnId="{66A8379E-95F1-46E8-BD74-10C5E16221A0}">
      <dgm:prSet/>
      <dgm:spPr/>
      <dgm:t>
        <a:bodyPr/>
        <a:lstStyle/>
        <a:p>
          <a:endParaRPr lang="fr-FR"/>
        </a:p>
      </dgm:t>
    </dgm:pt>
    <dgm:pt modelId="{65D0691F-DA72-45AC-B295-2A68164D88BC}" type="sibTrans" cxnId="{66A8379E-95F1-46E8-BD74-10C5E16221A0}">
      <dgm:prSet/>
      <dgm:spPr/>
      <dgm:t>
        <a:bodyPr/>
        <a:lstStyle/>
        <a:p>
          <a:endParaRPr lang="fr-FR"/>
        </a:p>
      </dgm:t>
    </dgm:pt>
    <dgm:pt modelId="{188FF8E8-D628-4668-A1C6-1D4108549157}">
      <dgm:prSet phldrT="[Texte]"/>
      <dgm:spPr/>
      <dgm:t>
        <a:bodyPr/>
        <a:lstStyle/>
        <a:p>
          <a:r>
            <a:rPr lang="fr-FR" dirty="0" smtClean="0"/>
            <a:t>Concentration / processus</a:t>
          </a:r>
          <a:endParaRPr lang="fr-FR" dirty="0"/>
        </a:p>
      </dgm:t>
    </dgm:pt>
    <dgm:pt modelId="{47E4633E-9960-431F-AA39-B32BCC1A5266}" type="parTrans" cxnId="{1EA4ED12-5987-486A-9A30-5FC5806CCCD8}">
      <dgm:prSet/>
      <dgm:spPr/>
      <dgm:t>
        <a:bodyPr/>
        <a:lstStyle/>
        <a:p>
          <a:endParaRPr lang="fr-FR"/>
        </a:p>
      </dgm:t>
    </dgm:pt>
    <dgm:pt modelId="{816C4B0B-073B-42BB-AD6E-DCC956F9B6D9}" type="sibTrans" cxnId="{1EA4ED12-5987-486A-9A30-5FC5806CCCD8}">
      <dgm:prSet/>
      <dgm:spPr/>
      <dgm:t>
        <a:bodyPr/>
        <a:lstStyle/>
        <a:p>
          <a:endParaRPr lang="fr-FR"/>
        </a:p>
      </dgm:t>
    </dgm:pt>
    <dgm:pt modelId="{A34BFE67-88FA-487A-8921-39C79FB4C497}">
      <dgm:prSet phldrT="[Texte]"/>
      <dgm:spPr/>
      <dgm:t>
        <a:bodyPr/>
        <a:lstStyle/>
        <a:p>
          <a:r>
            <a:rPr lang="fr-FR" dirty="0" smtClean="0"/>
            <a:t>Consolider sur les enjeux</a:t>
          </a:r>
          <a:endParaRPr lang="fr-FR" dirty="0"/>
        </a:p>
      </dgm:t>
    </dgm:pt>
    <dgm:pt modelId="{5BF9C266-E039-44D0-96AB-56957078E01B}" type="parTrans" cxnId="{50764E80-EC64-44B6-846F-3C5C80B96A5A}">
      <dgm:prSet/>
      <dgm:spPr/>
      <dgm:t>
        <a:bodyPr/>
        <a:lstStyle/>
        <a:p>
          <a:endParaRPr lang="fr-FR"/>
        </a:p>
      </dgm:t>
    </dgm:pt>
    <dgm:pt modelId="{2411D7BB-FBE1-41EF-A697-6E962F41B656}" type="sibTrans" cxnId="{50764E80-EC64-44B6-846F-3C5C80B96A5A}">
      <dgm:prSet/>
      <dgm:spPr/>
      <dgm:t>
        <a:bodyPr/>
        <a:lstStyle/>
        <a:p>
          <a:endParaRPr lang="fr-FR"/>
        </a:p>
      </dgm:t>
    </dgm:pt>
    <dgm:pt modelId="{4997CCA5-20FE-45DB-852D-8E1B0CCED20B}" type="pres">
      <dgm:prSet presAssocID="{C083599E-48FE-4B40-AC8E-9DA0AEBB06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4621BC-4FFB-473F-A76B-C33FEB90A868}" type="pres">
      <dgm:prSet presAssocID="{D5618A06-2732-4ECF-9CA5-7BCC699E39A8}" presName="node" presStyleLbl="node1" presStyleIdx="0" presStyleCnt="4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19986A-47B8-413E-BEA6-E90556B0B2A2}" type="pres">
      <dgm:prSet presAssocID="{D5618A06-2732-4ECF-9CA5-7BCC699E39A8}" presName="spNode" presStyleCnt="0"/>
      <dgm:spPr/>
    </dgm:pt>
    <dgm:pt modelId="{C9FBAF20-6478-4E79-A376-A88E46956783}" type="pres">
      <dgm:prSet presAssocID="{56B4A6FD-C60A-4C33-974F-46D60B75DC59}" presName="sibTrans" presStyleLbl="sibTrans1D1" presStyleIdx="0" presStyleCnt="4"/>
      <dgm:spPr/>
      <dgm:t>
        <a:bodyPr/>
        <a:lstStyle/>
        <a:p>
          <a:endParaRPr lang="fr-FR"/>
        </a:p>
      </dgm:t>
    </dgm:pt>
    <dgm:pt modelId="{CE16230A-A8B2-4BC9-8BE8-D9FEB0CF19C0}" type="pres">
      <dgm:prSet presAssocID="{35D8FC45-7D7D-49D6-B436-6DBA63C00087}" presName="node" presStyleLbl="node1" presStyleIdx="1" presStyleCnt="4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2BA6D1-BEC9-457C-9CAF-89E098423FF5}" type="pres">
      <dgm:prSet presAssocID="{35D8FC45-7D7D-49D6-B436-6DBA63C00087}" presName="spNode" presStyleCnt="0"/>
      <dgm:spPr/>
    </dgm:pt>
    <dgm:pt modelId="{5EE6323E-9CAC-4C6C-BA07-EB70F90C2502}" type="pres">
      <dgm:prSet presAssocID="{236054A1-3A51-4CAA-8575-FFB959E6B17A}" presName="sibTrans" presStyleLbl="sibTrans1D1" presStyleIdx="1" presStyleCnt="4"/>
      <dgm:spPr/>
      <dgm:t>
        <a:bodyPr/>
        <a:lstStyle/>
        <a:p>
          <a:endParaRPr lang="fr-FR"/>
        </a:p>
      </dgm:t>
    </dgm:pt>
    <dgm:pt modelId="{D6FC7BE9-B024-4216-9DBB-66FD5E640EBD}" type="pres">
      <dgm:prSet presAssocID="{C7B9E486-ACF4-4664-820E-A49DADE076A5}" presName="node" presStyleLbl="node1" presStyleIdx="2" presStyleCnt="4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EB2906-2DF5-4ECF-B3C3-594754ACAC28}" type="pres">
      <dgm:prSet presAssocID="{C7B9E486-ACF4-4664-820E-A49DADE076A5}" presName="spNode" presStyleCnt="0"/>
      <dgm:spPr/>
    </dgm:pt>
    <dgm:pt modelId="{338D6A65-FF6D-4FB0-BBCC-07BF49A93BF6}" type="pres">
      <dgm:prSet presAssocID="{4BDAB2A2-530E-49D8-8730-2A4FED3DB4DC}" presName="sibTrans" presStyleLbl="sibTrans1D1" presStyleIdx="2" presStyleCnt="4"/>
      <dgm:spPr/>
      <dgm:t>
        <a:bodyPr/>
        <a:lstStyle/>
        <a:p>
          <a:endParaRPr lang="fr-FR"/>
        </a:p>
      </dgm:t>
    </dgm:pt>
    <dgm:pt modelId="{0E763C89-C2F6-4057-AD4D-3C750A8A1AC1}" type="pres">
      <dgm:prSet presAssocID="{BB566193-65A2-4F60-90EC-DF7BF7AB8E2E}" presName="node" presStyleLbl="node1" presStyleIdx="3" presStyleCnt="4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33F2C5-F834-4516-B96B-E99EA9257FF9}" type="pres">
      <dgm:prSet presAssocID="{BB566193-65A2-4F60-90EC-DF7BF7AB8E2E}" presName="spNode" presStyleCnt="0"/>
      <dgm:spPr/>
    </dgm:pt>
    <dgm:pt modelId="{C85C471E-4112-4AB2-81C4-C761615989E7}" type="pres">
      <dgm:prSet presAssocID="{B8557B1A-DA7A-4CA5-BBF2-6989AED6052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8D64856C-1D5A-492F-85A3-25C6D34CA3F2}" type="presOf" srcId="{188FF8E8-D628-4668-A1C6-1D4108549157}" destId="{D6FC7BE9-B024-4216-9DBB-66FD5E640EBD}" srcOrd="0" destOrd="2" presId="urn:microsoft.com/office/officeart/2005/8/layout/cycle6"/>
    <dgm:cxn modelId="{E891B8CB-88CA-4700-8D44-CEA9275CF8D5}" srcId="{C083599E-48FE-4B40-AC8E-9DA0AEBB06E0}" destId="{BB566193-65A2-4F60-90EC-DF7BF7AB8E2E}" srcOrd="3" destOrd="0" parTransId="{7F3540E4-A4C4-4C14-AB13-F3856952A60B}" sibTransId="{B8557B1A-DA7A-4CA5-BBF2-6989AED60520}"/>
    <dgm:cxn modelId="{6E2C22B9-D83E-40CE-8202-99E13BB6BA0E}" srcId="{D5618A06-2732-4ECF-9CA5-7BCC699E39A8}" destId="{2B5CEFFA-D066-472D-9D60-96158EB1FE03}" srcOrd="1" destOrd="0" parTransId="{4D402B86-B52D-418C-8079-41B6D163A5F9}" sibTransId="{940B7715-F852-44FE-8DAF-75E8C66EAF26}"/>
    <dgm:cxn modelId="{1062597F-CB53-46D8-883D-90BAB6D7289B}" type="presOf" srcId="{2B5CEFFA-D066-472D-9D60-96158EB1FE03}" destId="{094621BC-4FFB-473F-A76B-C33FEB90A868}" srcOrd="0" destOrd="2" presId="urn:microsoft.com/office/officeart/2005/8/layout/cycle6"/>
    <dgm:cxn modelId="{380C087B-6122-4863-85FD-8B4ACEC74FD0}" type="presOf" srcId="{21E25038-90D5-4465-9A77-1D84DBE0BFAC}" destId="{094621BC-4FFB-473F-A76B-C33FEB90A868}" srcOrd="0" destOrd="1" presId="urn:microsoft.com/office/officeart/2005/8/layout/cycle6"/>
    <dgm:cxn modelId="{28347907-6579-4300-AD1B-573491F0B156}" type="presOf" srcId="{A34BFE67-88FA-487A-8921-39C79FB4C497}" destId="{0E763C89-C2F6-4057-AD4D-3C750A8A1AC1}" srcOrd="0" destOrd="1" presId="urn:microsoft.com/office/officeart/2005/8/layout/cycle6"/>
    <dgm:cxn modelId="{50764E80-EC64-44B6-846F-3C5C80B96A5A}" srcId="{BB566193-65A2-4F60-90EC-DF7BF7AB8E2E}" destId="{A34BFE67-88FA-487A-8921-39C79FB4C497}" srcOrd="0" destOrd="0" parTransId="{5BF9C266-E039-44D0-96AB-56957078E01B}" sibTransId="{2411D7BB-FBE1-41EF-A697-6E962F41B656}"/>
    <dgm:cxn modelId="{B09B9A26-056E-4513-8301-822665388B63}" type="presOf" srcId="{236054A1-3A51-4CAA-8575-FFB959E6B17A}" destId="{5EE6323E-9CAC-4C6C-BA07-EB70F90C2502}" srcOrd="0" destOrd="0" presId="urn:microsoft.com/office/officeart/2005/8/layout/cycle6"/>
    <dgm:cxn modelId="{DAA95A00-7706-4416-B48B-52CBC885883D}" type="presOf" srcId="{B8557B1A-DA7A-4CA5-BBF2-6989AED60520}" destId="{C85C471E-4112-4AB2-81C4-C761615989E7}" srcOrd="0" destOrd="0" presId="urn:microsoft.com/office/officeart/2005/8/layout/cycle6"/>
    <dgm:cxn modelId="{1F80A2DF-8CD1-4CAC-9698-1E0F611677AA}" type="presOf" srcId="{BB566193-65A2-4F60-90EC-DF7BF7AB8E2E}" destId="{0E763C89-C2F6-4057-AD4D-3C750A8A1AC1}" srcOrd="0" destOrd="0" presId="urn:microsoft.com/office/officeart/2005/8/layout/cycle6"/>
    <dgm:cxn modelId="{CC82848A-F950-419E-9EBE-6FBEBE339BCC}" srcId="{C083599E-48FE-4B40-AC8E-9DA0AEBB06E0}" destId="{D5618A06-2732-4ECF-9CA5-7BCC699E39A8}" srcOrd="0" destOrd="0" parTransId="{C2B550EC-A41B-4CCD-9384-75EAD4FB5148}" sibTransId="{56B4A6FD-C60A-4C33-974F-46D60B75DC59}"/>
    <dgm:cxn modelId="{E805C072-E9AC-4F06-948C-5128E9A9F97E}" type="presOf" srcId="{C7B9E486-ACF4-4664-820E-A49DADE076A5}" destId="{D6FC7BE9-B024-4216-9DBB-66FD5E640EBD}" srcOrd="0" destOrd="0" presId="urn:microsoft.com/office/officeart/2005/8/layout/cycle6"/>
    <dgm:cxn modelId="{184A4E66-80EF-4DAF-AFC2-BB02583C43F3}" type="presOf" srcId="{C083599E-48FE-4B40-AC8E-9DA0AEBB06E0}" destId="{4997CCA5-20FE-45DB-852D-8E1B0CCED20B}" srcOrd="0" destOrd="0" presId="urn:microsoft.com/office/officeart/2005/8/layout/cycle6"/>
    <dgm:cxn modelId="{D54A5B95-C1B7-4250-89D1-2C6CB8D282B8}" type="presOf" srcId="{01045965-3E3D-48DB-882A-D174FB904375}" destId="{CE16230A-A8B2-4BC9-8BE8-D9FEB0CF19C0}" srcOrd="0" destOrd="2" presId="urn:microsoft.com/office/officeart/2005/8/layout/cycle6"/>
    <dgm:cxn modelId="{B66D4451-8843-4370-9486-899E71A60BE8}" srcId="{C083599E-48FE-4B40-AC8E-9DA0AEBB06E0}" destId="{C7B9E486-ACF4-4664-820E-A49DADE076A5}" srcOrd="2" destOrd="0" parTransId="{403389ED-E1FE-4554-9CCF-7B0CCFE74E4E}" sibTransId="{4BDAB2A2-530E-49D8-8730-2A4FED3DB4DC}"/>
    <dgm:cxn modelId="{C9D8EBF0-32AD-4258-9210-7EB146ABB901}" type="presOf" srcId="{AFC4A273-38CD-463D-9181-8A8BE5326644}" destId="{CE16230A-A8B2-4BC9-8BE8-D9FEB0CF19C0}" srcOrd="0" destOrd="1" presId="urn:microsoft.com/office/officeart/2005/8/layout/cycle6"/>
    <dgm:cxn modelId="{A521EA16-0C18-4C5A-82D9-6CBFF5DD9C00}" type="presOf" srcId="{D7CDE89D-30D7-4473-A0EE-9BE2056CF706}" destId="{D6FC7BE9-B024-4216-9DBB-66FD5E640EBD}" srcOrd="0" destOrd="1" presId="urn:microsoft.com/office/officeart/2005/8/layout/cycle6"/>
    <dgm:cxn modelId="{B63664B4-B4D3-432E-B3EE-7F000F211F2B}" type="presOf" srcId="{4BDAB2A2-530E-49D8-8730-2A4FED3DB4DC}" destId="{338D6A65-FF6D-4FB0-BBCC-07BF49A93BF6}" srcOrd="0" destOrd="0" presId="urn:microsoft.com/office/officeart/2005/8/layout/cycle6"/>
    <dgm:cxn modelId="{15F6A05E-EB97-4E7E-A15F-CB3DCEC5AA5D}" type="presOf" srcId="{D5618A06-2732-4ECF-9CA5-7BCC699E39A8}" destId="{094621BC-4FFB-473F-A76B-C33FEB90A868}" srcOrd="0" destOrd="0" presId="urn:microsoft.com/office/officeart/2005/8/layout/cycle6"/>
    <dgm:cxn modelId="{68AFBB17-BDB7-486D-BAB1-05C7AA2A5278}" srcId="{35D8FC45-7D7D-49D6-B436-6DBA63C00087}" destId="{AFC4A273-38CD-463D-9181-8A8BE5326644}" srcOrd="0" destOrd="0" parTransId="{E2E4F450-D815-4593-8A63-A3881D684A99}" sibTransId="{67EC888E-E0C5-4CDB-AE0F-048AE6E3DB5E}"/>
    <dgm:cxn modelId="{DFAD3C7F-D9C8-485F-A133-6D46403D8A42}" type="presOf" srcId="{35D8FC45-7D7D-49D6-B436-6DBA63C00087}" destId="{CE16230A-A8B2-4BC9-8BE8-D9FEB0CF19C0}" srcOrd="0" destOrd="0" presId="urn:microsoft.com/office/officeart/2005/8/layout/cycle6"/>
    <dgm:cxn modelId="{2EAF397D-9ACC-40DF-9804-F5774FE85274}" srcId="{C083599E-48FE-4B40-AC8E-9DA0AEBB06E0}" destId="{35D8FC45-7D7D-49D6-B436-6DBA63C00087}" srcOrd="1" destOrd="0" parTransId="{94BCE0F3-D6EB-41D1-9540-BE354A717DE5}" sibTransId="{236054A1-3A51-4CAA-8575-FFB959E6B17A}"/>
    <dgm:cxn modelId="{6AAE15C9-ACDA-4A1F-A53D-71CF4B6A9298}" srcId="{35D8FC45-7D7D-49D6-B436-6DBA63C00087}" destId="{01045965-3E3D-48DB-882A-D174FB904375}" srcOrd="1" destOrd="0" parTransId="{BF469DAD-9589-45F8-A224-2F3C5ADB408E}" sibTransId="{DEF8870F-EED8-4599-A65F-0208E40D6D54}"/>
    <dgm:cxn modelId="{66A8379E-95F1-46E8-BD74-10C5E16221A0}" srcId="{C7B9E486-ACF4-4664-820E-A49DADE076A5}" destId="{D7CDE89D-30D7-4473-A0EE-9BE2056CF706}" srcOrd="0" destOrd="0" parTransId="{2371B695-E3EB-4476-B56A-61F7F4FE4B26}" sibTransId="{65D0691F-DA72-45AC-B295-2A68164D88BC}"/>
    <dgm:cxn modelId="{AD047862-B728-4675-A717-5DC893BB401E}" srcId="{D5618A06-2732-4ECF-9CA5-7BCC699E39A8}" destId="{21E25038-90D5-4465-9A77-1D84DBE0BFAC}" srcOrd="0" destOrd="0" parTransId="{E3A19FA7-375A-4D62-B881-B83A6364A54C}" sibTransId="{E99DE966-7DA6-4397-81DC-974EF9AA8D54}"/>
    <dgm:cxn modelId="{1EA4ED12-5987-486A-9A30-5FC5806CCCD8}" srcId="{C7B9E486-ACF4-4664-820E-A49DADE076A5}" destId="{188FF8E8-D628-4668-A1C6-1D4108549157}" srcOrd="1" destOrd="0" parTransId="{47E4633E-9960-431F-AA39-B32BCC1A5266}" sibTransId="{816C4B0B-073B-42BB-AD6E-DCC956F9B6D9}"/>
    <dgm:cxn modelId="{B355DDC8-5A6D-4DE8-B528-4E6959790663}" type="presOf" srcId="{56B4A6FD-C60A-4C33-974F-46D60B75DC59}" destId="{C9FBAF20-6478-4E79-A376-A88E46956783}" srcOrd="0" destOrd="0" presId="urn:microsoft.com/office/officeart/2005/8/layout/cycle6"/>
    <dgm:cxn modelId="{A9A811F3-DD46-4461-ACBF-7D4EE9767C31}" type="presParOf" srcId="{4997CCA5-20FE-45DB-852D-8E1B0CCED20B}" destId="{094621BC-4FFB-473F-A76B-C33FEB90A868}" srcOrd="0" destOrd="0" presId="urn:microsoft.com/office/officeart/2005/8/layout/cycle6"/>
    <dgm:cxn modelId="{7FB18B35-15DC-480D-AAC2-C59E19AA9B5C}" type="presParOf" srcId="{4997CCA5-20FE-45DB-852D-8E1B0CCED20B}" destId="{B319986A-47B8-413E-BEA6-E90556B0B2A2}" srcOrd="1" destOrd="0" presId="urn:microsoft.com/office/officeart/2005/8/layout/cycle6"/>
    <dgm:cxn modelId="{F2B2296B-D63F-4273-872A-469568431985}" type="presParOf" srcId="{4997CCA5-20FE-45DB-852D-8E1B0CCED20B}" destId="{C9FBAF20-6478-4E79-A376-A88E46956783}" srcOrd="2" destOrd="0" presId="urn:microsoft.com/office/officeart/2005/8/layout/cycle6"/>
    <dgm:cxn modelId="{8D4050F6-EB6A-45B7-8F1E-8D1C938341F3}" type="presParOf" srcId="{4997CCA5-20FE-45DB-852D-8E1B0CCED20B}" destId="{CE16230A-A8B2-4BC9-8BE8-D9FEB0CF19C0}" srcOrd="3" destOrd="0" presId="urn:microsoft.com/office/officeart/2005/8/layout/cycle6"/>
    <dgm:cxn modelId="{2F32DFE5-615C-410F-84E3-6A50DAA1AC31}" type="presParOf" srcId="{4997CCA5-20FE-45DB-852D-8E1B0CCED20B}" destId="{E92BA6D1-BEC9-457C-9CAF-89E098423FF5}" srcOrd="4" destOrd="0" presId="urn:microsoft.com/office/officeart/2005/8/layout/cycle6"/>
    <dgm:cxn modelId="{1682D477-70DE-4A23-90DE-07197CA37917}" type="presParOf" srcId="{4997CCA5-20FE-45DB-852D-8E1B0CCED20B}" destId="{5EE6323E-9CAC-4C6C-BA07-EB70F90C2502}" srcOrd="5" destOrd="0" presId="urn:microsoft.com/office/officeart/2005/8/layout/cycle6"/>
    <dgm:cxn modelId="{F60DB527-A781-4CED-965D-9B7D75B9D3CD}" type="presParOf" srcId="{4997CCA5-20FE-45DB-852D-8E1B0CCED20B}" destId="{D6FC7BE9-B024-4216-9DBB-66FD5E640EBD}" srcOrd="6" destOrd="0" presId="urn:microsoft.com/office/officeart/2005/8/layout/cycle6"/>
    <dgm:cxn modelId="{29F8E152-24C6-4AE9-9E01-47249BBA5841}" type="presParOf" srcId="{4997CCA5-20FE-45DB-852D-8E1B0CCED20B}" destId="{AEEB2906-2DF5-4ECF-B3C3-594754ACAC28}" srcOrd="7" destOrd="0" presId="urn:microsoft.com/office/officeart/2005/8/layout/cycle6"/>
    <dgm:cxn modelId="{C78B4FA8-EE24-453A-A15F-8B135D946108}" type="presParOf" srcId="{4997CCA5-20FE-45DB-852D-8E1B0CCED20B}" destId="{338D6A65-FF6D-4FB0-BBCC-07BF49A93BF6}" srcOrd="8" destOrd="0" presId="urn:microsoft.com/office/officeart/2005/8/layout/cycle6"/>
    <dgm:cxn modelId="{820D5751-3C62-40F4-B1BF-4F2B402317B4}" type="presParOf" srcId="{4997CCA5-20FE-45DB-852D-8E1B0CCED20B}" destId="{0E763C89-C2F6-4057-AD4D-3C750A8A1AC1}" srcOrd="9" destOrd="0" presId="urn:microsoft.com/office/officeart/2005/8/layout/cycle6"/>
    <dgm:cxn modelId="{B68E9BC6-4A36-4B43-9C61-773ACABB9396}" type="presParOf" srcId="{4997CCA5-20FE-45DB-852D-8E1B0CCED20B}" destId="{B933F2C5-F834-4516-B96B-E99EA9257FF9}" srcOrd="10" destOrd="0" presId="urn:microsoft.com/office/officeart/2005/8/layout/cycle6"/>
    <dgm:cxn modelId="{2C903DF6-4D55-476B-8CB8-D3121B46E424}" type="presParOf" srcId="{4997CCA5-20FE-45DB-852D-8E1B0CCED20B}" destId="{C85C471E-4112-4AB2-81C4-C761615989E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3599E-48FE-4B40-AC8E-9DA0AEBB06E0}" type="doc">
      <dgm:prSet loTypeId="urn:microsoft.com/office/officeart/2005/8/layout/cycle6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D5618A06-2732-4ECF-9CA5-7BCC699E39A8}">
      <dgm:prSet phldrT="[Texte]"/>
      <dgm:spPr/>
      <dgm:t>
        <a:bodyPr/>
        <a:lstStyle/>
        <a:p>
          <a:r>
            <a:rPr lang="fr-FR" dirty="0" smtClean="0"/>
            <a:t>Ecoute spontanée</a:t>
          </a:r>
          <a:endParaRPr lang="fr-FR" dirty="0"/>
        </a:p>
      </dgm:t>
    </dgm:pt>
    <dgm:pt modelId="{C2B550EC-A41B-4CCD-9384-75EAD4FB5148}" type="parTrans" cxnId="{CC82848A-F950-419E-9EBE-6FBEBE339BCC}">
      <dgm:prSet/>
      <dgm:spPr/>
      <dgm:t>
        <a:bodyPr/>
        <a:lstStyle/>
        <a:p>
          <a:endParaRPr lang="fr-FR"/>
        </a:p>
      </dgm:t>
    </dgm:pt>
    <dgm:pt modelId="{56B4A6FD-C60A-4C33-974F-46D60B75DC59}" type="sibTrans" cxnId="{CC82848A-F950-419E-9EBE-6FBEBE339BCC}">
      <dgm:prSet/>
      <dgm:spPr/>
      <dgm:t>
        <a:bodyPr/>
        <a:lstStyle/>
        <a:p>
          <a:endParaRPr lang="fr-FR"/>
        </a:p>
      </dgm:t>
    </dgm:pt>
    <dgm:pt modelId="{E774D0BB-B80D-4FDC-A4DB-1BB21DAD4885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</a:t>
          </a:r>
          <a:r>
            <a:rPr lang="fr-FR" dirty="0" smtClean="0"/>
            <a:t> : rupture émotionnelle</a:t>
          </a:r>
          <a:br>
            <a:rPr lang="fr-FR" dirty="0" smtClean="0"/>
          </a:br>
          <a:r>
            <a:rPr lang="fr-FR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registre de conflit, d’exclusion </a:t>
          </a:r>
          <a:endParaRPr lang="fr-FR" b="1" i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D5AC8B7-DF63-4BD7-804E-C471C282F435}" type="parTrans" cxnId="{B9462BAC-903D-4E48-AC2E-6BDC85BD700B}">
      <dgm:prSet/>
      <dgm:spPr/>
      <dgm:t>
        <a:bodyPr/>
        <a:lstStyle/>
        <a:p>
          <a:endParaRPr lang="fr-FR"/>
        </a:p>
      </dgm:t>
    </dgm:pt>
    <dgm:pt modelId="{1FB2835E-8802-4BFE-8397-DD5C175BE8FB}" type="sibTrans" cxnId="{B9462BAC-903D-4E48-AC2E-6BDC85BD700B}">
      <dgm:prSet/>
      <dgm:spPr/>
      <dgm:t>
        <a:bodyPr/>
        <a:lstStyle/>
        <a:p>
          <a:endParaRPr lang="fr-FR"/>
        </a:p>
      </dgm:t>
    </dgm:pt>
    <dgm:pt modelId="{4DADA357-D3C9-442C-96FA-5E353A86D190}">
      <dgm:prSet phldrT="[Texte]"/>
      <dgm:spPr/>
      <dgm:t>
        <a:bodyPr/>
        <a:lstStyle/>
        <a:p>
          <a:r>
            <a: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Mais</a:t>
          </a:r>
          <a:r>
            <a:rPr lang="fr-FR" dirty="0" smtClean="0"/>
            <a:t> : objection </a:t>
          </a:r>
          <a:br>
            <a:rPr lang="fr-FR" dirty="0" smtClean="0"/>
          </a:br>
          <a:r>
            <a:rPr lang="fr-FR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négociation entre modèles</a:t>
          </a:r>
          <a:endParaRPr lang="fr-FR" b="1" i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DB453CA-DCE7-4604-8C6A-D69FD6380FAE}" type="parTrans" cxnId="{7EA274A6-EF2A-4314-B6E3-9F44A692F52C}">
      <dgm:prSet/>
      <dgm:spPr/>
      <dgm:t>
        <a:bodyPr/>
        <a:lstStyle/>
        <a:p>
          <a:endParaRPr lang="fr-FR"/>
        </a:p>
      </dgm:t>
    </dgm:pt>
    <dgm:pt modelId="{173F422F-ECCE-4493-8E28-C08A80CF18E5}" type="sibTrans" cxnId="{7EA274A6-EF2A-4314-B6E3-9F44A692F52C}">
      <dgm:prSet/>
      <dgm:spPr/>
      <dgm:t>
        <a:bodyPr/>
        <a:lstStyle/>
        <a:p>
          <a:endParaRPr lang="fr-FR"/>
        </a:p>
      </dgm:t>
    </dgm:pt>
    <dgm:pt modelId="{4997CCA5-20FE-45DB-852D-8E1B0CCED20B}" type="pres">
      <dgm:prSet presAssocID="{C083599E-48FE-4B40-AC8E-9DA0AEBB06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4621BC-4FFB-473F-A76B-C33FEB90A868}" type="pres">
      <dgm:prSet presAssocID="{D5618A06-2732-4ECF-9CA5-7BCC699E39A8}" presName="node" presStyleLbl="node1" presStyleIdx="0" presStyleCnt="3" custScaleX="141980" custScaleY="1390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19986A-47B8-413E-BEA6-E90556B0B2A2}" type="pres">
      <dgm:prSet presAssocID="{D5618A06-2732-4ECF-9CA5-7BCC699E39A8}" presName="spNode" presStyleCnt="0"/>
      <dgm:spPr/>
    </dgm:pt>
    <dgm:pt modelId="{C9FBAF20-6478-4E79-A376-A88E46956783}" type="pres">
      <dgm:prSet presAssocID="{56B4A6FD-C60A-4C33-974F-46D60B75DC59}" presName="sibTrans" presStyleLbl="sibTrans1D1" presStyleIdx="0" presStyleCnt="3"/>
      <dgm:spPr/>
      <dgm:t>
        <a:bodyPr/>
        <a:lstStyle/>
        <a:p>
          <a:endParaRPr lang="fr-FR"/>
        </a:p>
      </dgm:t>
    </dgm:pt>
    <dgm:pt modelId="{9996DF7D-D0E4-40DB-A142-0038E570B48B}" type="pres">
      <dgm:prSet presAssocID="{4DADA357-D3C9-442C-96FA-5E353A86D190}" presName="node" presStyleLbl="node1" presStyleIdx="1" presStyleCnt="3" custScaleX="133770" custScaleY="163505" custRadScaleRad="116721" custRadScaleInc="-377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6EE073-AA96-4B03-8924-A58FFA10DE2F}" type="pres">
      <dgm:prSet presAssocID="{4DADA357-D3C9-442C-96FA-5E353A86D190}" presName="spNode" presStyleCnt="0"/>
      <dgm:spPr/>
    </dgm:pt>
    <dgm:pt modelId="{93E8BBC0-E61C-499B-9071-6352EEDFCEF7}" type="pres">
      <dgm:prSet presAssocID="{173F422F-ECCE-4493-8E28-C08A80CF18E5}" presName="sibTrans" presStyleLbl="sibTrans1D1" presStyleIdx="1" presStyleCnt="3"/>
      <dgm:spPr/>
      <dgm:t>
        <a:bodyPr/>
        <a:lstStyle/>
        <a:p>
          <a:endParaRPr lang="fr-FR"/>
        </a:p>
      </dgm:t>
    </dgm:pt>
    <dgm:pt modelId="{ACE87FB3-7D01-4848-BC13-124CD6DE90F9}" type="pres">
      <dgm:prSet presAssocID="{E774D0BB-B80D-4FDC-A4DB-1BB21DAD4885}" presName="node" presStyleLbl="node1" presStyleIdx="2" presStyleCnt="3" custScaleX="133770" custScaleY="163505" custRadScaleRad="131600" custRadScaleInc="375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18CAB5-9CF6-4962-8711-467A9E1EAD98}" type="pres">
      <dgm:prSet presAssocID="{E774D0BB-B80D-4FDC-A4DB-1BB21DAD4885}" presName="spNode" presStyleCnt="0"/>
      <dgm:spPr/>
    </dgm:pt>
    <dgm:pt modelId="{FC84061E-FADF-493F-83BD-618C2E9E5F9F}" type="pres">
      <dgm:prSet presAssocID="{1FB2835E-8802-4BFE-8397-DD5C175BE8FB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17AC7FBC-3BEA-4895-B567-304461B7AF3B}" type="presOf" srcId="{C083599E-48FE-4B40-AC8E-9DA0AEBB06E0}" destId="{4997CCA5-20FE-45DB-852D-8E1B0CCED20B}" srcOrd="0" destOrd="0" presId="urn:microsoft.com/office/officeart/2005/8/layout/cycle6"/>
    <dgm:cxn modelId="{7D9C56BA-601D-436B-85EA-473332EA2D50}" type="presOf" srcId="{1FB2835E-8802-4BFE-8397-DD5C175BE8FB}" destId="{FC84061E-FADF-493F-83BD-618C2E9E5F9F}" srcOrd="0" destOrd="0" presId="urn:microsoft.com/office/officeart/2005/8/layout/cycle6"/>
    <dgm:cxn modelId="{7AFD3D72-F122-4175-B53A-74C12C4157F1}" type="presOf" srcId="{D5618A06-2732-4ECF-9CA5-7BCC699E39A8}" destId="{094621BC-4FFB-473F-A76B-C33FEB90A868}" srcOrd="0" destOrd="0" presId="urn:microsoft.com/office/officeart/2005/8/layout/cycle6"/>
    <dgm:cxn modelId="{AB8AE330-EFAF-43B3-A3D4-64978B53C522}" type="presOf" srcId="{4DADA357-D3C9-442C-96FA-5E353A86D190}" destId="{9996DF7D-D0E4-40DB-A142-0038E570B48B}" srcOrd="0" destOrd="0" presId="urn:microsoft.com/office/officeart/2005/8/layout/cycle6"/>
    <dgm:cxn modelId="{CC82848A-F950-419E-9EBE-6FBEBE339BCC}" srcId="{C083599E-48FE-4B40-AC8E-9DA0AEBB06E0}" destId="{D5618A06-2732-4ECF-9CA5-7BCC699E39A8}" srcOrd="0" destOrd="0" parTransId="{C2B550EC-A41B-4CCD-9384-75EAD4FB5148}" sibTransId="{56B4A6FD-C60A-4C33-974F-46D60B75DC59}"/>
    <dgm:cxn modelId="{7EA274A6-EF2A-4314-B6E3-9F44A692F52C}" srcId="{C083599E-48FE-4B40-AC8E-9DA0AEBB06E0}" destId="{4DADA357-D3C9-442C-96FA-5E353A86D190}" srcOrd="1" destOrd="0" parTransId="{9DB453CA-DCE7-4604-8C6A-D69FD6380FAE}" sibTransId="{173F422F-ECCE-4493-8E28-C08A80CF18E5}"/>
    <dgm:cxn modelId="{B9462BAC-903D-4E48-AC2E-6BDC85BD700B}" srcId="{C083599E-48FE-4B40-AC8E-9DA0AEBB06E0}" destId="{E774D0BB-B80D-4FDC-A4DB-1BB21DAD4885}" srcOrd="2" destOrd="0" parTransId="{CD5AC8B7-DF63-4BD7-804E-C471C282F435}" sibTransId="{1FB2835E-8802-4BFE-8397-DD5C175BE8FB}"/>
    <dgm:cxn modelId="{354452BB-F4D8-496B-B5B1-F1ADD68D9CE2}" type="presOf" srcId="{E774D0BB-B80D-4FDC-A4DB-1BB21DAD4885}" destId="{ACE87FB3-7D01-4848-BC13-124CD6DE90F9}" srcOrd="0" destOrd="0" presId="urn:microsoft.com/office/officeart/2005/8/layout/cycle6"/>
    <dgm:cxn modelId="{59D2A4C7-DDDD-4E67-8909-EB38A63BAA4F}" type="presOf" srcId="{56B4A6FD-C60A-4C33-974F-46D60B75DC59}" destId="{C9FBAF20-6478-4E79-A376-A88E46956783}" srcOrd="0" destOrd="0" presId="urn:microsoft.com/office/officeart/2005/8/layout/cycle6"/>
    <dgm:cxn modelId="{F645881D-982A-4B85-8EF2-46ADC8447C3E}" type="presOf" srcId="{173F422F-ECCE-4493-8E28-C08A80CF18E5}" destId="{93E8BBC0-E61C-499B-9071-6352EEDFCEF7}" srcOrd="0" destOrd="0" presId="urn:microsoft.com/office/officeart/2005/8/layout/cycle6"/>
    <dgm:cxn modelId="{DAA610E5-366D-4563-8FE1-0C136AAA9DF2}" type="presParOf" srcId="{4997CCA5-20FE-45DB-852D-8E1B0CCED20B}" destId="{094621BC-4FFB-473F-A76B-C33FEB90A868}" srcOrd="0" destOrd="0" presId="urn:microsoft.com/office/officeart/2005/8/layout/cycle6"/>
    <dgm:cxn modelId="{87F26398-5FCA-4914-ABF0-1C8E17167AE2}" type="presParOf" srcId="{4997CCA5-20FE-45DB-852D-8E1B0CCED20B}" destId="{B319986A-47B8-413E-BEA6-E90556B0B2A2}" srcOrd="1" destOrd="0" presId="urn:microsoft.com/office/officeart/2005/8/layout/cycle6"/>
    <dgm:cxn modelId="{89D2A10F-E9B3-4110-9EDE-57AC24FCAEBE}" type="presParOf" srcId="{4997CCA5-20FE-45DB-852D-8E1B0CCED20B}" destId="{C9FBAF20-6478-4E79-A376-A88E46956783}" srcOrd="2" destOrd="0" presId="urn:microsoft.com/office/officeart/2005/8/layout/cycle6"/>
    <dgm:cxn modelId="{A594059A-5FD0-4C03-8311-235AB64AC2CC}" type="presParOf" srcId="{4997CCA5-20FE-45DB-852D-8E1B0CCED20B}" destId="{9996DF7D-D0E4-40DB-A142-0038E570B48B}" srcOrd="3" destOrd="0" presId="urn:microsoft.com/office/officeart/2005/8/layout/cycle6"/>
    <dgm:cxn modelId="{6B3B53C0-0059-498A-B69E-17BB6DE4C214}" type="presParOf" srcId="{4997CCA5-20FE-45DB-852D-8E1B0CCED20B}" destId="{3E6EE073-AA96-4B03-8924-A58FFA10DE2F}" srcOrd="4" destOrd="0" presId="urn:microsoft.com/office/officeart/2005/8/layout/cycle6"/>
    <dgm:cxn modelId="{BB8FFCCE-9DDC-4BA8-AF13-BF17EFAB915F}" type="presParOf" srcId="{4997CCA5-20FE-45DB-852D-8E1B0CCED20B}" destId="{93E8BBC0-E61C-499B-9071-6352EEDFCEF7}" srcOrd="5" destOrd="0" presId="urn:microsoft.com/office/officeart/2005/8/layout/cycle6"/>
    <dgm:cxn modelId="{547BE9C1-6DD6-48E5-B4CA-EB7822987C69}" type="presParOf" srcId="{4997CCA5-20FE-45DB-852D-8E1B0CCED20B}" destId="{ACE87FB3-7D01-4848-BC13-124CD6DE90F9}" srcOrd="6" destOrd="0" presId="urn:microsoft.com/office/officeart/2005/8/layout/cycle6"/>
    <dgm:cxn modelId="{797C6FC8-7695-4B37-B708-ABEC7BCEFE6B}" type="presParOf" srcId="{4997CCA5-20FE-45DB-852D-8E1B0CCED20B}" destId="{F018CAB5-9CF6-4962-8711-467A9E1EAD98}" srcOrd="7" destOrd="0" presId="urn:microsoft.com/office/officeart/2005/8/layout/cycle6"/>
    <dgm:cxn modelId="{3C83A0C3-D7BD-423C-B510-52746BE6B6E1}" type="presParOf" srcId="{4997CCA5-20FE-45DB-852D-8E1B0CCED20B}" destId="{FC84061E-FADF-493F-83BD-618C2E9E5F9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BFDC23-8647-45FC-B836-0481E21516BD}" type="doc">
      <dgm:prSet loTypeId="urn:microsoft.com/office/officeart/2005/8/layout/equation2" loCatId="process" qsTypeId="urn:microsoft.com/office/officeart/2005/8/quickstyle/simple5" qsCatId="simple" csTypeId="urn:microsoft.com/office/officeart/2005/8/colors/accent2_2" csCatId="accent2" phldr="1"/>
      <dgm:spPr/>
    </dgm:pt>
    <dgm:pt modelId="{7474C125-8B4A-4DC4-B9DA-05FD6EB51C2A}">
      <dgm:prSet phldrT="[Texte]"/>
      <dgm:spPr/>
      <dgm:t>
        <a:bodyPr/>
        <a:lstStyle/>
        <a:p>
          <a:r>
            <a:rPr lang="fr-FR" dirty="0" smtClean="0"/>
            <a:t>Confiance &amp; Concurrence</a:t>
          </a:r>
          <a:endParaRPr lang="fr-FR" dirty="0"/>
        </a:p>
      </dgm:t>
    </dgm:pt>
    <dgm:pt modelId="{D7106A86-A506-446F-9D30-F52FFE27FE6D}" type="parTrans" cxnId="{439D2859-4C91-4226-9303-64BBF3083E5C}">
      <dgm:prSet/>
      <dgm:spPr/>
      <dgm:t>
        <a:bodyPr/>
        <a:lstStyle/>
        <a:p>
          <a:endParaRPr lang="fr-FR"/>
        </a:p>
      </dgm:t>
    </dgm:pt>
    <dgm:pt modelId="{2CABAE8C-2925-4F45-85DD-C18516E7363C}" type="sibTrans" cxnId="{439D2859-4C91-4226-9303-64BBF3083E5C}">
      <dgm:prSet/>
      <dgm:spPr/>
      <dgm:t>
        <a:bodyPr/>
        <a:lstStyle/>
        <a:p>
          <a:endParaRPr lang="fr-FR"/>
        </a:p>
      </dgm:t>
    </dgm:pt>
    <dgm:pt modelId="{DC3900F5-3355-4099-9055-3C402D90A61C}">
      <dgm:prSet phldrT="[Texte]"/>
      <dgm:spPr/>
      <dgm:t>
        <a:bodyPr/>
        <a:lstStyle/>
        <a:p>
          <a:r>
            <a:rPr lang="fr-FR" dirty="0" smtClean="0"/>
            <a:t>Conviction &amp; attitude de service</a:t>
          </a:r>
          <a:endParaRPr lang="fr-FR" dirty="0"/>
        </a:p>
      </dgm:t>
    </dgm:pt>
    <dgm:pt modelId="{80702506-07DF-427A-902F-7A9B7AD3B006}" type="parTrans" cxnId="{95B2AA66-FCD4-4590-A7EC-78D020118547}">
      <dgm:prSet/>
      <dgm:spPr/>
      <dgm:t>
        <a:bodyPr/>
        <a:lstStyle/>
        <a:p>
          <a:endParaRPr lang="fr-FR"/>
        </a:p>
      </dgm:t>
    </dgm:pt>
    <dgm:pt modelId="{3AC56165-5AE0-480B-B1DE-6349AB3E6625}" type="sibTrans" cxnId="{95B2AA66-FCD4-4590-A7EC-78D020118547}">
      <dgm:prSet/>
      <dgm:spPr/>
      <dgm:t>
        <a:bodyPr/>
        <a:lstStyle/>
        <a:p>
          <a:endParaRPr lang="fr-FR"/>
        </a:p>
      </dgm:t>
    </dgm:pt>
    <dgm:pt modelId="{2DBE42C8-5697-46AD-85A7-3D020B496D22}">
      <dgm:prSet phldrT="[Texte]"/>
      <dgm:spPr/>
      <dgm:t>
        <a:bodyPr/>
        <a:lstStyle/>
        <a:p>
          <a:r>
            <a:rPr lang="fr-FR" dirty="0" smtClean="0"/>
            <a:t>Auto-valorisation &amp; système de rétribution</a:t>
          </a:r>
          <a:endParaRPr lang="fr-FR" dirty="0"/>
        </a:p>
      </dgm:t>
    </dgm:pt>
    <dgm:pt modelId="{0F597C89-76EA-47D2-B9E4-5FBDDBF9D476}" type="parTrans" cxnId="{94F252F8-343A-4ADD-9E8E-49E5968EF7A8}">
      <dgm:prSet/>
      <dgm:spPr/>
      <dgm:t>
        <a:bodyPr/>
        <a:lstStyle/>
        <a:p>
          <a:endParaRPr lang="fr-FR"/>
        </a:p>
      </dgm:t>
    </dgm:pt>
    <dgm:pt modelId="{864D1612-B15C-4AD4-8D4F-EA7E76A1056F}" type="sibTrans" cxnId="{94F252F8-343A-4ADD-9E8E-49E5968EF7A8}">
      <dgm:prSet/>
      <dgm:spPr/>
      <dgm:t>
        <a:bodyPr/>
        <a:lstStyle/>
        <a:p>
          <a:endParaRPr lang="fr-FR"/>
        </a:p>
      </dgm:t>
    </dgm:pt>
    <dgm:pt modelId="{08733CE4-47BC-4C13-9DE1-ED27E4430583}">
      <dgm:prSet phldrT="[Texte]"/>
      <dgm:spPr/>
      <dgm:t>
        <a:bodyPr/>
        <a:lstStyle/>
        <a:p>
          <a:r>
            <a:rPr lang="fr-FR" dirty="0" smtClean="0"/>
            <a:t>Zone de contrôle &amp; insécurité</a:t>
          </a:r>
          <a:endParaRPr lang="fr-FR" dirty="0"/>
        </a:p>
      </dgm:t>
    </dgm:pt>
    <dgm:pt modelId="{4BBD8425-BBA5-4742-988F-86CC4DC44A4F}" type="parTrans" cxnId="{D1E011F0-9CCA-402D-BC89-AEA1FB8D5AD5}">
      <dgm:prSet/>
      <dgm:spPr/>
      <dgm:t>
        <a:bodyPr/>
        <a:lstStyle/>
        <a:p>
          <a:endParaRPr lang="fr-FR"/>
        </a:p>
      </dgm:t>
    </dgm:pt>
    <dgm:pt modelId="{D207DD62-7BE9-4E1E-96BE-F279D7E72B80}" type="sibTrans" cxnId="{D1E011F0-9CCA-402D-BC89-AEA1FB8D5AD5}">
      <dgm:prSet/>
      <dgm:spPr/>
      <dgm:t>
        <a:bodyPr/>
        <a:lstStyle/>
        <a:p>
          <a:endParaRPr lang="fr-FR"/>
        </a:p>
      </dgm:t>
    </dgm:pt>
    <dgm:pt modelId="{08FA6256-8ACD-4053-A778-B578D23DFA70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Syndrome de relationnel purement fonctionnel</a:t>
          </a:r>
          <a:endParaRPr lang="fr-FR" dirty="0"/>
        </a:p>
      </dgm:t>
    </dgm:pt>
    <dgm:pt modelId="{CB61DC60-D66E-4F82-82A2-17E6C36996DB}" type="parTrans" cxnId="{40D11EF9-AC2C-4EBF-879F-A7F44FCCE2FA}">
      <dgm:prSet/>
      <dgm:spPr/>
      <dgm:t>
        <a:bodyPr/>
        <a:lstStyle/>
        <a:p>
          <a:endParaRPr lang="fr-FR"/>
        </a:p>
      </dgm:t>
    </dgm:pt>
    <dgm:pt modelId="{C55E8CE0-35F8-4830-8327-1EE9F93E358E}" type="sibTrans" cxnId="{40D11EF9-AC2C-4EBF-879F-A7F44FCCE2FA}">
      <dgm:prSet/>
      <dgm:spPr/>
      <dgm:t>
        <a:bodyPr/>
        <a:lstStyle/>
        <a:p>
          <a:endParaRPr lang="fr-FR"/>
        </a:p>
      </dgm:t>
    </dgm:pt>
    <dgm:pt modelId="{DFA856B4-24AD-4242-9792-DBB40949FE74}" type="pres">
      <dgm:prSet presAssocID="{FBBFDC23-8647-45FC-B836-0481E21516BD}" presName="Name0" presStyleCnt="0">
        <dgm:presLayoutVars>
          <dgm:dir/>
          <dgm:resizeHandles val="exact"/>
        </dgm:presLayoutVars>
      </dgm:prSet>
      <dgm:spPr/>
    </dgm:pt>
    <dgm:pt modelId="{8C12EF34-BC91-4D0E-8F94-7ADAA80ED3E5}" type="pres">
      <dgm:prSet presAssocID="{FBBFDC23-8647-45FC-B836-0481E21516BD}" presName="vNodes" presStyleCnt="0"/>
      <dgm:spPr/>
    </dgm:pt>
    <dgm:pt modelId="{F5069AEB-8415-45B7-8EF1-3F66752A96D6}" type="pres">
      <dgm:prSet presAssocID="{7474C125-8B4A-4DC4-B9DA-05FD6EB51C2A}" presName="node" presStyleLbl="node1" presStyleIdx="0" presStyleCnt="5" custScaleX="696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2E221-3B4A-4972-A3E6-0C20D3F06CEF}" type="pres">
      <dgm:prSet presAssocID="{2CABAE8C-2925-4F45-85DD-C18516E7363C}" presName="spacerT" presStyleCnt="0"/>
      <dgm:spPr/>
    </dgm:pt>
    <dgm:pt modelId="{59702DE1-A8E3-4DF1-91FC-525DEAF6BE08}" type="pres">
      <dgm:prSet presAssocID="{2CABAE8C-2925-4F45-85DD-C18516E7363C}" presName="sibTrans" presStyleLbl="sibTrans2D1" presStyleIdx="0" presStyleCnt="4"/>
      <dgm:spPr/>
      <dgm:t>
        <a:bodyPr/>
        <a:lstStyle/>
        <a:p>
          <a:endParaRPr lang="fr-FR"/>
        </a:p>
      </dgm:t>
    </dgm:pt>
    <dgm:pt modelId="{8B4D527E-4D6E-45B7-9D49-8C5272BB4FC4}" type="pres">
      <dgm:prSet presAssocID="{2CABAE8C-2925-4F45-85DD-C18516E7363C}" presName="spacerB" presStyleCnt="0"/>
      <dgm:spPr/>
    </dgm:pt>
    <dgm:pt modelId="{B75BA0A4-0C12-4F7D-A23E-405675A7312D}" type="pres">
      <dgm:prSet presAssocID="{DC3900F5-3355-4099-9055-3C402D90A61C}" presName="node" presStyleLbl="node1" presStyleIdx="1" presStyleCnt="5" custScaleX="696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20F598-0FFC-4915-BDF9-D01EA3C3BBD6}" type="pres">
      <dgm:prSet presAssocID="{3AC56165-5AE0-480B-B1DE-6349AB3E6625}" presName="spacerT" presStyleCnt="0"/>
      <dgm:spPr/>
    </dgm:pt>
    <dgm:pt modelId="{A33DC88B-909B-42D3-ADF5-961E6A9AD52A}" type="pres">
      <dgm:prSet presAssocID="{3AC56165-5AE0-480B-B1DE-6349AB3E6625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206B219-4782-4EC7-A2CE-7D632312AD39}" type="pres">
      <dgm:prSet presAssocID="{3AC56165-5AE0-480B-B1DE-6349AB3E6625}" presName="spacerB" presStyleCnt="0"/>
      <dgm:spPr/>
    </dgm:pt>
    <dgm:pt modelId="{D0989629-A19C-469B-91E0-573C53EB84D2}" type="pres">
      <dgm:prSet presAssocID="{08733CE4-47BC-4C13-9DE1-ED27E4430583}" presName="node" presStyleLbl="node1" presStyleIdx="2" presStyleCnt="5" custScaleX="696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F46A84-E52D-487B-A5B4-BE97B8CCF41D}" type="pres">
      <dgm:prSet presAssocID="{D207DD62-7BE9-4E1E-96BE-F279D7E72B80}" presName="spacerT" presStyleCnt="0"/>
      <dgm:spPr/>
    </dgm:pt>
    <dgm:pt modelId="{ACFF4882-A6F0-4613-A1E2-B8A6D82700E2}" type="pres">
      <dgm:prSet presAssocID="{D207DD62-7BE9-4E1E-96BE-F279D7E72B80}" presName="sibTrans" presStyleLbl="sibTrans2D1" presStyleIdx="2" presStyleCnt="4"/>
      <dgm:spPr/>
      <dgm:t>
        <a:bodyPr/>
        <a:lstStyle/>
        <a:p>
          <a:endParaRPr lang="fr-FR"/>
        </a:p>
      </dgm:t>
    </dgm:pt>
    <dgm:pt modelId="{D02F667A-A366-4F78-B95B-E3E89445795F}" type="pres">
      <dgm:prSet presAssocID="{D207DD62-7BE9-4E1E-96BE-F279D7E72B80}" presName="spacerB" presStyleCnt="0"/>
      <dgm:spPr/>
    </dgm:pt>
    <dgm:pt modelId="{7115C8F8-7A11-47C1-BFC5-4F9B7B5870EE}" type="pres">
      <dgm:prSet presAssocID="{2DBE42C8-5697-46AD-85A7-3D020B496D22}" presName="node" presStyleLbl="node1" presStyleIdx="3" presStyleCnt="5" custScaleX="696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0AE27-BDBA-4DA7-A63D-56796201E7CE}" type="pres">
      <dgm:prSet presAssocID="{FBBFDC23-8647-45FC-B836-0481E21516BD}" presName="sibTransLast" presStyleLbl="sibTrans2D1" presStyleIdx="3" presStyleCnt="4"/>
      <dgm:spPr/>
      <dgm:t>
        <a:bodyPr/>
        <a:lstStyle/>
        <a:p>
          <a:endParaRPr lang="fr-FR"/>
        </a:p>
      </dgm:t>
    </dgm:pt>
    <dgm:pt modelId="{7C257E9A-6C88-4F28-908F-BAC4BBC15E6B}" type="pres">
      <dgm:prSet presAssocID="{FBBFDC23-8647-45FC-B836-0481E21516BD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D8A1CB01-1085-4505-83E3-B6B1E14BC228}" type="pres">
      <dgm:prSet presAssocID="{FBBFDC23-8647-45FC-B836-0481E21516BD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9D2859-4C91-4226-9303-64BBF3083E5C}" srcId="{FBBFDC23-8647-45FC-B836-0481E21516BD}" destId="{7474C125-8B4A-4DC4-B9DA-05FD6EB51C2A}" srcOrd="0" destOrd="0" parTransId="{D7106A86-A506-446F-9D30-F52FFE27FE6D}" sibTransId="{2CABAE8C-2925-4F45-85DD-C18516E7363C}"/>
    <dgm:cxn modelId="{94F252F8-343A-4ADD-9E8E-49E5968EF7A8}" srcId="{FBBFDC23-8647-45FC-B836-0481E21516BD}" destId="{2DBE42C8-5697-46AD-85A7-3D020B496D22}" srcOrd="3" destOrd="0" parTransId="{0F597C89-76EA-47D2-B9E4-5FBDDBF9D476}" sibTransId="{864D1612-B15C-4AD4-8D4F-EA7E76A1056F}"/>
    <dgm:cxn modelId="{40D11EF9-AC2C-4EBF-879F-A7F44FCCE2FA}" srcId="{FBBFDC23-8647-45FC-B836-0481E21516BD}" destId="{08FA6256-8ACD-4053-A778-B578D23DFA70}" srcOrd="4" destOrd="0" parTransId="{CB61DC60-D66E-4F82-82A2-17E6C36996DB}" sibTransId="{C55E8CE0-35F8-4830-8327-1EE9F93E358E}"/>
    <dgm:cxn modelId="{D8826EA2-D3CE-4AA4-B66F-2CA16A8E946E}" type="presOf" srcId="{D207DD62-7BE9-4E1E-96BE-F279D7E72B80}" destId="{ACFF4882-A6F0-4613-A1E2-B8A6D82700E2}" srcOrd="0" destOrd="0" presId="urn:microsoft.com/office/officeart/2005/8/layout/equation2"/>
    <dgm:cxn modelId="{95B2AA66-FCD4-4590-A7EC-78D020118547}" srcId="{FBBFDC23-8647-45FC-B836-0481E21516BD}" destId="{DC3900F5-3355-4099-9055-3C402D90A61C}" srcOrd="1" destOrd="0" parTransId="{80702506-07DF-427A-902F-7A9B7AD3B006}" sibTransId="{3AC56165-5AE0-480B-B1DE-6349AB3E6625}"/>
    <dgm:cxn modelId="{0325D763-37FE-4269-A8F9-B8AD6EDDC077}" type="presOf" srcId="{7474C125-8B4A-4DC4-B9DA-05FD6EB51C2A}" destId="{F5069AEB-8415-45B7-8EF1-3F66752A96D6}" srcOrd="0" destOrd="0" presId="urn:microsoft.com/office/officeart/2005/8/layout/equation2"/>
    <dgm:cxn modelId="{46B0F672-0161-4340-B008-D239BADDCD78}" type="presOf" srcId="{08733CE4-47BC-4C13-9DE1-ED27E4430583}" destId="{D0989629-A19C-469B-91E0-573C53EB84D2}" srcOrd="0" destOrd="0" presId="urn:microsoft.com/office/officeart/2005/8/layout/equation2"/>
    <dgm:cxn modelId="{8CE1388D-C180-461E-A991-05CDD7CC105F}" type="presOf" srcId="{08FA6256-8ACD-4053-A778-B578D23DFA70}" destId="{D8A1CB01-1085-4505-83E3-B6B1E14BC228}" srcOrd="0" destOrd="0" presId="urn:microsoft.com/office/officeart/2005/8/layout/equation2"/>
    <dgm:cxn modelId="{AA246BD9-AE54-401C-8FE6-C840AEC10537}" type="presOf" srcId="{DC3900F5-3355-4099-9055-3C402D90A61C}" destId="{B75BA0A4-0C12-4F7D-A23E-405675A7312D}" srcOrd="0" destOrd="0" presId="urn:microsoft.com/office/officeart/2005/8/layout/equation2"/>
    <dgm:cxn modelId="{BBCC3154-7FD9-4D5A-B80C-6005AE5A721C}" type="presOf" srcId="{864D1612-B15C-4AD4-8D4F-EA7E76A1056F}" destId="{7D30AE27-BDBA-4DA7-A63D-56796201E7CE}" srcOrd="0" destOrd="0" presId="urn:microsoft.com/office/officeart/2005/8/layout/equation2"/>
    <dgm:cxn modelId="{7BC8DC0F-6C99-4692-B2B9-774F1052D05B}" type="presOf" srcId="{864D1612-B15C-4AD4-8D4F-EA7E76A1056F}" destId="{7C257E9A-6C88-4F28-908F-BAC4BBC15E6B}" srcOrd="1" destOrd="0" presId="urn:microsoft.com/office/officeart/2005/8/layout/equation2"/>
    <dgm:cxn modelId="{03A54E5C-C908-43B9-AB78-44A51DAE0EC8}" type="presOf" srcId="{2DBE42C8-5697-46AD-85A7-3D020B496D22}" destId="{7115C8F8-7A11-47C1-BFC5-4F9B7B5870EE}" srcOrd="0" destOrd="0" presId="urn:microsoft.com/office/officeart/2005/8/layout/equation2"/>
    <dgm:cxn modelId="{CBE7A901-68E1-4983-860A-C0215A4AA129}" type="presOf" srcId="{FBBFDC23-8647-45FC-B836-0481E21516BD}" destId="{DFA856B4-24AD-4242-9792-DBB40949FE74}" srcOrd="0" destOrd="0" presId="urn:microsoft.com/office/officeart/2005/8/layout/equation2"/>
    <dgm:cxn modelId="{D1E011F0-9CCA-402D-BC89-AEA1FB8D5AD5}" srcId="{FBBFDC23-8647-45FC-B836-0481E21516BD}" destId="{08733CE4-47BC-4C13-9DE1-ED27E4430583}" srcOrd="2" destOrd="0" parTransId="{4BBD8425-BBA5-4742-988F-86CC4DC44A4F}" sibTransId="{D207DD62-7BE9-4E1E-96BE-F279D7E72B80}"/>
    <dgm:cxn modelId="{F65CE44E-4635-4280-BF1E-9417825A0512}" type="presOf" srcId="{2CABAE8C-2925-4F45-85DD-C18516E7363C}" destId="{59702DE1-A8E3-4DF1-91FC-525DEAF6BE08}" srcOrd="0" destOrd="0" presId="urn:microsoft.com/office/officeart/2005/8/layout/equation2"/>
    <dgm:cxn modelId="{6D583924-7088-422B-8ACE-4CA83940A563}" type="presOf" srcId="{3AC56165-5AE0-480B-B1DE-6349AB3E6625}" destId="{A33DC88B-909B-42D3-ADF5-961E6A9AD52A}" srcOrd="0" destOrd="0" presId="urn:microsoft.com/office/officeart/2005/8/layout/equation2"/>
    <dgm:cxn modelId="{6DDE698D-6756-4C7C-ACAE-23498B969C67}" type="presParOf" srcId="{DFA856B4-24AD-4242-9792-DBB40949FE74}" destId="{8C12EF34-BC91-4D0E-8F94-7ADAA80ED3E5}" srcOrd="0" destOrd="0" presId="urn:microsoft.com/office/officeart/2005/8/layout/equation2"/>
    <dgm:cxn modelId="{D15D50C0-3FB2-4863-8636-E468D5029097}" type="presParOf" srcId="{8C12EF34-BC91-4D0E-8F94-7ADAA80ED3E5}" destId="{F5069AEB-8415-45B7-8EF1-3F66752A96D6}" srcOrd="0" destOrd="0" presId="urn:microsoft.com/office/officeart/2005/8/layout/equation2"/>
    <dgm:cxn modelId="{AFC24F61-85A6-463F-A5B7-59A7C2275C02}" type="presParOf" srcId="{8C12EF34-BC91-4D0E-8F94-7ADAA80ED3E5}" destId="{28B2E221-3B4A-4972-A3E6-0C20D3F06CEF}" srcOrd="1" destOrd="0" presId="urn:microsoft.com/office/officeart/2005/8/layout/equation2"/>
    <dgm:cxn modelId="{C44291D7-4EA1-41F9-A9A4-A10F2E5CBA25}" type="presParOf" srcId="{8C12EF34-BC91-4D0E-8F94-7ADAA80ED3E5}" destId="{59702DE1-A8E3-4DF1-91FC-525DEAF6BE08}" srcOrd="2" destOrd="0" presId="urn:microsoft.com/office/officeart/2005/8/layout/equation2"/>
    <dgm:cxn modelId="{8E929CE1-E34E-4440-A0C8-A25A28837B49}" type="presParOf" srcId="{8C12EF34-BC91-4D0E-8F94-7ADAA80ED3E5}" destId="{8B4D527E-4D6E-45B7-9D49-8C5272BB4FC4}" srcOrd="3" destOrd="0" presId="urn:microsoft.com/office/officeart/2005/8/layout/equation2"/>
    <dgm:cxn modelId="{17227269-66CB-4D8E-80D5-CD73C99FAEF7}" type="presParOf" srcId="{8C12EF34-BC91-4D0E-8F94-7ADAA80ED3E5}" destId="{B75BA0A4-0C12-4F7D-A23E-405675A7312D}" srcOrd="4" destOrd="0" presId="urn:microsoft.com/office/officeart/2005/8/layout/equation2"/>
    <dgm:cxn modelId="{D0FBEB28-E07D-467E-A1C6-C00E4BA66F58}" type="presParOf" srcId="{8C12EF34-BC91-4D0E-8F94-7ADAA80ED3E5}" destId="{4E20F598-0FFC-4915-BDF9-D01EA3C3BBD6}" srcOrd="5" destOrd="0" presId="urn:microsoft.com/office/officeart/2005/8/layout/equation2"/>
    <dgm:cxn modelId="{A6E8CCCA-F2D3-4848-8DEC-E694BD2C26BB}" type="presParOf" srcId="{8C12EF34-BC91-4D0E-8F94-7ADAA80ED3E5}" destId="{A33DC88B-909B-42D3-ADF5-961E6A9AD52A}" srcOrd="6" destOrd="0" presId="urn:microsoft.com/office/officeart/2005/8/layout/equation2"/>
    <dgm:cxn modelId="{9700A031-22DD-435C-B5C2-69AA9E54F70D}" type="presParOf" srcId="{8C12EF34-BC91-4D0E-8F94-7ADAA80ED3E5}" destId="{6206B219-4782-4EC7-A2CE-7D632312AD39}" srcOrd="7" destOrd="0" presId="urn:microsoft.com/office/officeart/2005/8/layout/equation2"/>
    <dgm:cxn modelId="{ADD6D255-AF7C-411B-9C33-5AA1C80A9813}" type="presParOf" srcId="{8C12EF34-BC91-4D0E-8F94-7ADAA80ED3E5}" destId="{D0989629-A19C-469B-91E0-573C53EB84D2}" srcOrd="8" destOrd="0" presId="urn:microsoft.com/office/officeart/2005/8/layout/equation2"/>
    <dgm:cxn modelId="{7F566F7D-E6C8-4114-9522-CB575AB6EC39}" type="presParOf" srcId="{8C12EF34-BC91-4D0E-8F94-7ADAA80ED3E5}" destId="{D1F46A84-E52D-487B-A5B4-BE97B8CCF41D}" srcOrd="9" destOrd="0" presId="urn:microsoft.com/office/officeart/2005/8/layout/equation2"/>
    <dgm:cxn modelId="{96788EF6-F218-43D9-8ABF-9441199599CC}" type="presParOf" srcId="{8C12EF34-BC91-4D0E-8F94-7ADAA80ED3E5}" destId="{ACFF4882-A6F0-4613-A1E2-B8A6D82700E2}" srcOrd="10" destOrd="0" presId="urn:microsoft.com/office/officeart/2005/8/layout/equation2"/>
    <dgm:cxn modelId="{A78AE8AC-556D-4A69-859A-B8511F27CA13}" type="presParOf" srcId="{8C12EF34-BC91-4D0E-8F94-7ADAA80ED3E5}" destId="{D02F667A-A366-4F78-B95B-E3E89445795F}" srcOrd="11" destOrd="0" presId="urn:microsoft.com/office/officeart/2005/8/layout/equation2"/>
    <dgm:cxn modelId="{E3C4BD2B-3CB5-4A86-81C2-D983C0BAF418}" type="presParOf" srcId="{8C12EF34-BC91-4D0E-8F94-7ADAA80ED3E5}" destId="{7115C8F8-7A11-47C1-BFC5-4F9B7B5870EE}" srcOrd="12" destOrd="0" presId="urn:microsoft.com/office/officeart/2005/8/layout/equation2"/>
    <dgm:cxn modelId="{372F5C7A-B352-42C5-90FE-16438E2E9A18}" type="presParOf" srcId="{DFA856B4-24AD-4242-9792-DBB40949FE74}" destId="{7D30AE27-BDBA-4DA7-A63D-56796201E7CE}" srcOrd="1" destOrd="0" presId="urn:microsoft.com/office/officeart/2005/8/layout/equation2"/>
    <dgm:cxn modelId="{2E8907DD-2CCE-4807-A6C8-DC80B8195241}" type="presParOf" srcId="{7D30AE27-BDBA-4DA7-A63D-56796201E7CE}" destId="{7C257E9A-6C88-4F28-908F-BAC4BBC15E6B}" srcOrd="0" destOrd="0" presId="urn:microsoft.com/office/officeart/2005/8/layout/equation2"/>
    <dgm:cxn modelId="{84CFC94C-0558-4F13-968C-6B05956D4D00}" type="presParOf" srcId="{DFA856B4-24AD-4242-9792-DBB40949FE74}" destId="{D8A1CB01-1085-4505-83E3-B6B1E14BC22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0" y="3716338"/>
            <a:ext cx="92519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88E7-3082-4BC3-99AE-DC05AE42E6FA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3D68-098F-4061-AE5D-509B0B6878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2372-258B-4265-A595-39CADF425225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A785-C0C5-4899-B49F-5CB5D1F00C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E7F2-6BEB-4C28-9C78-FF36C124641D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BE04-C705-4B6F-BC23-9ED5D02FE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 flipV="1">
            <a:off x="900113" y="0"/>
            <a:ext cx="0" cy="6337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EA3B-0D92-47C0-A0D1-AB790CA56F23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4A29-7E1F-4530-9EC1-9358EC536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21A4-9C07-4EF3-B16C-72983C62F235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9FE0-7B10-424F-BB82-AD9D783A6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B32F-2661-4DCA-8518-685323362DD1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E144-01A4-49FC-B1F0-4F09E289A1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1C49-575C-4F51-BD89-5F552D9FD088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6C2B-21DF-4369-9F69-F36CC7BEAE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93FB-77BD-48A1-B1AF-078341C5DB62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6E09-415E-49F5-B6D2-FCB4D83B1C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E70C-A3A2-4997-9B06-F8C67787F2EE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834C-8B7E-4B9E-9FBF-088574C7EA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D899-58E1-4A43-B950-22C5241DF10D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30E8-A09B-494C-8D81-080E248636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CF8-FDCF-42D9-AE1D-14DAF82BAC17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B946-4A4A-4B04-82D6-5D71D3778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3B9C7-55E8-43D1-ABA7-2BBAEA39C65E}" type="datetimeFigureOut">
              <a:rPr lang="fr-FR"/>
              <a:pPr>
                <a:defRPr/>
              </a:pPr>
              <a:t>23/06/2012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6E4391-A11A-4310-8FD2-5A5A151EA9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escpeurope.eu/typo3temp/pics/6672ee6b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789363"/>
            <a:ext cx="9144000" cy="1800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1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b="1" smtClean="0">
                <a:solidFill>
                  <a:srgbClr val="C00000"/>
                </a:solidFill>
              </a:rPr>
              <a:t>Quelques outils pratiques issus de la recherche appliquée en systémique.</a:t>
            </a:r>
          </a:p>
        </p:txBody>
      </p:sp>
      <p:sp>
        <p:nvSpPr>
          <p:cNvPr id="13315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b="1" smtClean="0">
                <a:solidFill>
                  <a:schemeClr val="bg1"/>
                </a:solidFill>
              </a:rPr>
              <a:t>Charles-Henri RUSSON</a:t>
            </a:r>
          </a:p>
          <a:p>
            <a:r>
              <a:rPr lang="fr-FR" sz="1600" i="1" smtClean="0">
                <a:solidFill>
                  <a:schemeClr val="bg1"/>
                </a:solidFill>
              </a:rPr>
              <a:t>Coordinateur Réseau de Recherches IFEAS (Montréal/Namur)</a:t>
            </a:r>
            <a:br>
              <a:rPr lang="fr-FR" sz="1600" i="1" smtClean="0">
                <a:solidFill>
                  <a:schemeClr val="bg1"/>
                </a:solidFill>
              </a:rPr>
            </a:br>
            <a:r>
              <a:rPr lang="fr-FR" sz="1600" i="1" smtClean="0">
                <a:solidFill>
                  <a:schemeClr val="bg1"/>
                </a:solidFill>
              </a:rPr>
              <a:t>Directeur Exécutive MBA PEC (RBS Rouen &amp; RMS Reims)</a:t>
            </a:r>
            <a:br>
              <a:rPr lang="fr-FR" sz="1600" i="1" smtClean="0">
                <a:solidFill>
                  <a:schemeClr val="bg1"/>
                </a:solidFill>
              </a:rPr>
            </a:br>
            <a:r>
              <a:rPr lang="fr-FR" sz="1600" i="1" smtClean="0">
                <a:solidFill>
                  <a:schemeClr val="bg1"/>
                </a:solidFill>
              </a:rPr>
              <a:t>Membre du CA - Université Paris Descartes (Paris Sorbonne Cité)</a:t>
            </a:r>
          </a:p>
          <a:p>
            <a:r>
              <a:rPr lang="fr-FR" sz="1600" i="1" smtClean="0">
                <a:solidFill>
                  <a:schemeClr val="bg1"/>
                </a:solidFill>
              </a:rPr>
              <a:t>Associé au Cabinet PMC (Paris)</a:t>
            </a:r>
          </a:p>
        </p:txBody>
      </p:sp>
      <p:pic>
        <p:nvPicPr>
          <p:cNvPr id="13316" name="Picture 1" descr="Logo of the CCIP Paris Chamber of Industry and Commerc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392863" y="457200"/>
            <a:ext cx="2190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Logoaf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09550"/>
            <a:ext cx="1752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cs typeface="Arial" charset="0"/>
            </a:endParaRPr>
          </a:p>
        </p:txBody>
      </p:sp>
      <p:pic>
        <p:nvPicPr>
          <p:cNvPr id="13320" name="Imag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5826125"/>
            <a:ext cx="317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7" descr="https://mail-attachment.googleusercontent.com/attachment/?ui=2&amp;ik=fa524b7665&amp;view=att&amp;th=137e6de456dffc5e&amp;attid=0.1&amp;disp=inline&amp;safe=1&amp;zw&amp;saduie=AG9B_P8LCCR7U9a7uzTq_5NXDrEU&amp;sadet=1339953572028&amp;sads=fe1sPzG_TAVCC9mIFIUMKEc8J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322" name="AutoShape 9" descr="https://mail-attachment.googleusercontent.com/attachment/?ui=2&amp;ik=fa524b7665&amp;view=att&amp;th=137e6de456dffc5e&amp;attid=0.1&amp;disp=inline&amp;safe=1&amp;zw&amp;saduie=AG9B_P8LCCR7U9a7uzTq_5NXDrEU&amp;sadet=1339953572028&amp;sads=fe1sPzG_TAVCC9mIFIUMKEc8Jd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323" name="AutoShape 11" descr="https://mail-attachment.googleusercontent.com/attachment/?ui=2&amp;ik=fa524b7665&amp;view=att&amp;th=137e6de456dffc5e&amp;attid=0.1&amp;disp=inline&amp;safe=1&amp;zw&amp;saduie=AG9B_P8LCCR7U9a7uzTq_5NXDrEU&amp;sadet=1339953572028&amp;sads=fe1sPzG_TAVCC9mIFIUMKEc8JdU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3324" name="Imag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5737225"/>
            <a:ext cx="20161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142892" y="6093296"/>
            <a:ext cx="109761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IFEAS</a:t>
            </a:r>
            <a:endParaRPr lang="fr-FR" sz="20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Les outils de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régulation personnelle.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69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Séminaire AFOPE CCIP – « Les outils de l’organisateur »</a:t>
            </a:r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42211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533" name="Image 6"/>
          <p:cNvPicPr>
            <a:picLocks noChangeAspect="1"/>
          </p:cNvPicPr>
          <p:nvPr/>
        </p:nvPicPr>
        <p:blipFill>
          <a:blip r:embed="rId2"/>
          <a:srcRect t="22646" b="17847"/>
          <a:stretch>
            <a:fillRect/>
          </a:stretch>
        </p:blipFill>
        <p:spPr bwMode="auto">
          <a:xfrm>
            <a:off x="0" y="333375"/>
            <a:ext cx="91424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Enjeux et freins personnels à la régulation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7771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557" name="Imag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69AEB-8415-45B7-8EF1-3F66752A9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02DE1-A8E3-4DF1-91FC-525DEAF6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BA0A4-0C12-4F7D-A23E-405675A7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EBB13E-9E6B-4469-BD4B-5E493E47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F5F6A-4E06-41AE-8FE2-0650429F2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4D77F-7D18-4165-BA04-8F5D3B160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0DFD1-44B0-44B3-99BB-842946B2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784BB0-2A45-43A8-BA95-913752527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0F84F-02CA-4723-A6DA-6376047D4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0AE27-BDBA-4DA7-A63D-56796201E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1CB01-1085-4505-83E3-B6B1E14BC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Un outil : modélisation BPSC (AeSR)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2" y="1124744"/>
            <a:ext cx="8244408" cy="5417342"/>
          </a:xfrm>
          <a:prstGeom prst="rect">
            <a:avLst/>
          </a:prstGeom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lipse 9"/>
          <p:cNvSpPr/>
          <p:nvPr/>
        </p:nvSpPr>
        <p:spPr>
          <a:xfrm rot="20856202">
            <a:off x="57150" y="4389438"/>
            <a:ext cx="3905250" cy="1876425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/>
              <a:t>Lab</a:t>
            </a:r>
            <a:r>
              <a:rPr lang="fr-FR" sz="2800" b="1" dirty="0"/>
              <a:t>-Assessment</a:t>
            </a:r>
            <a:r>
              <a:rPr lang="fr-FR" sz="3200" b="1" dirty="0"/>
              <a:t> </a:t>
            </a:r>
            <a:r>
              <a:rPr lang="fr-FR" sz="2000" dirty="0"/>
              <a:t>compétences socles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621BC-4FFB-473F-A76B-C33FEB90A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BAF20-6478-4E79-A376-A88E4695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16230A-A8B2-4BC9-8BE8-D9FEB0CF1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6323E-9CAC-4C6C-BA07-EB70F90C2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FC7BE9-B024-4216-9DBB-66FD5E640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D6A65-FF6D-4FB0-BBCC-07BF49A9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763C89-C2F6-4057-AD4D-3C750A8A1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471E-4112-4AB2-81C4-C76161598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Finesse des apports neurosciences</a:t>
            </a:r>
          </a:p>
        </p:txBody>
      </p:sp>
      <p:pic>
        <p:nvPicPr>
          <p:cNvPr id="25603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165850"/>
            <a:ext cx="3175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2" y="1124744"/>
            <a:ext cx="8244408" cy="5417342"/>
          </a:xfrm>
          <a:prstGeom prst="rect">
            <a:avLst/>
          </a:prstGeom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621BC-4FFB-473F-A76B-C33FEB90A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BAF20-6478-4E79-A376-A88E4695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96DF7D-D0E4-40DB-A142-0038E570B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8BBC0-E61C-499B-9071-6352EEDFC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E87FB3-7D01-4848-BC13-124CD6DE9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4061E-FADF-493F-83BD-618C2E9E5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Les outils de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régulation relationnelle.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69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Séminaire AFOPE CCIP – « Les outils de l’organisateur »</a:t>
            </a:r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42211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629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4287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Enjeux &amp; freins relationnels à la régulation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7771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7653" name="Imag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69AEB-8415-45B7-8EF1-3F66752A9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02DE1-A8E3-4DF1-91FC-525DEAF6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BA0A4-0C12-4F7D-A23E-405675A7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DC88B-909B-42D3-ADF5-961E6A9AD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89629-A19C-469B-91E0-573C53EB8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FF4882-A6F0-4613-A1E2-B8A6D8270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5C8F8-7A11-47C1-BFC5-4F9B7B587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0AE27-BDBA-4DA7-A63D-56796201E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1CB01-1085-4505-83E3-B6B1E14BC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2" y="1163390"/>
            <a:ext cx="8355260" cy="556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675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Un outil : modélisation MTHP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lipse 9"/>
          <p:cNvSpPr/>
          <p:nvPr/>
        </p:nvSpPr>
        <p:spPr>
          <a:xfrm rot="20856202">
            <a:off x="6391275" y="2541588"/>
            <a:ext cx="3341688" cy="1876425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/>
              <a:t>Assessment </a:t>
            </a:r>
            <a:r>
              <a:rPr lang="fr-FR" sz="2000" dirty="0"/>
              <a:t>compétences relationnelles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8679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Imag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621BC-4FFB-473F-A76B-C33FEB90A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BAF20-6478-4E79-A376-A88E4695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16230A-A8B2-4BC9-8BE8-D9FEB0CF1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6323E-9CAC-4C6C-BA07-EB70F90C2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763C89-C2F6-4057-AD4D-3C750A8A1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471E-4112-4AB2-81C4-C76161598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388" y="2492375"/>
            <a:ext cx="8640762" cy="2592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SDRM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3" y="333375"/>
            <a:ext cx="8243887" cy="100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699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Régulation relationnelle : l’importance </a:t>
            </a:r>
            <a:b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de la performance décisionnelle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484313"/>
            <a:ext cx="7777162" cy="965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Une décision est un processus complet de décision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Liste de Montréal 550 variables dans un choix managérial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b="1" dirty="0" smtClean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061356" y="2276872"/>
          <a:ext cx="7596336" cy="17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1061356" y="3789040"/>
          <a:ext cx="7560840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062038" y="5218113"/>
            <a:ext cx="7920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Chaque étape est dynamisée par une tension entre deux pôles</a:t>
            </a:r>
          </a:p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Les étapes de ce processus dit « schème» peuvent être déplacées</a:t>
            </a:r>
          </a:p>
          <a:p>
            <a:r>
              <a:rPr lang="fr-FR" sz="2000" b="1">
                <a:latin typeface="Calibri" pitchFamily="34" charset="0"/>
              </a:rPr>
              <a:t>Ces changements de schèmes sont déterminants tout au long de nos vies</a:t>
            </a:r>
          </a:p>
          <a:p>
            <a:endParaRPr lang="fr-FR" sz="200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705" name="Imag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Imag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29D88A-23D0-46FD-8935-54AFC8BE2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CE87D-79CF-4D23-A9F7-3D8D4220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A7386-D385-44A7-865E-30F4D76D9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9BFFA3-9E47-4B03-983F-ED3549737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CAE0AE-081E-4026-B2D9-A5D7A160A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9C8309-206E-431C-9CFB-D2588DA5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340D8-9058-4BF1-856F-FC6DF6BAB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C714C5-FAF3-45C7-A4FD-D849FD745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634F1-5FBA-4694-A3BA-2465CBAC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D04C4C-120B-45A6-873E-3142E930B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E6FC2E-3F6A-48B1-952D-D903BAC02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392AF2-2C95-47AD-850B-116F3AA0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E884F8-B216-47BE-BA7C-5F5BFF14A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0C2AC-EBDC-46CF-81A4-2DB72F902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AA16B9-3A7F-4BC3-8573-12D00329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3603C8-9A2F-4861-A3A1-FCFEF7FBB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237E74-3E40-4240-8F1E-6D2619349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8506E-C3A4-47DB-AF89-E5CB5CFFB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5C8182-6746-454C-8C85-9ACDD7E53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17D3CE-0822-463A-998D-FAF393071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Les outils de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régulation collective.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69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Séminaire AFOPE CCIP – « Les outils de l’organisateur »</a:t>
            </a:r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42211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25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Enjeux et freins collectifs à la régulation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7771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1749" name="Imag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Imag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69AEB-8415-45B7-8EF1-3F66752A9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02DE1-A8E3-4DF1-91FC-525DEAF6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D2666-2192-4EF1-B376-49EE8F28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DF861-99E8-46E7-9344-454E898B6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BA0A4-0C12-4F7D-A23E-405675A7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0AE27-BDBA-4DA7-A63D-56796201E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1CB01-1085-4505-83E3-B6B1E14BC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</a:t>
            </a:r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Modélisations et 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600200"/>
            <a:ext cx="77771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C00000"/>
                </a:solidFill>
              </a:rPr>
              <a:t>Enquête </a:t>
            </a:r>
            <a:r>
              <a:rPr lang="fr-FR" sz="2400" b="1" dirty="0" smtClean="0">
                <a:solidFill>
                  <a:srgbClr val="C00000"/>
                </a:solidFill>
              </a:rPr>
              <a:t>MTHP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/>
              <a:t>auprès de 1500 cadres et 250 entreprises.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200" dirty="0" smtClean="0"/>
              <a:t>2008-2011. IFEAS. Montréal. Enquête quantitative puis focus groupes 50/50. Laboratoire 25 cadres.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C00000"/>
                </a:solidFill>
              </a:rPr>
              <a:t>Rapport </a:t>
            </a:r>
            <a:r>
              <a:rPr lang="fr-FR" sz="2400" b="1" dirty="0" smtClean="0">
                <a:solidFill>
                  <a:srgbClr val="C00000"/>
                </a:solidFill>
              </a:rPr>
              <a:t>AFEP-MEDEF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C00000"/>
                </a:solidFill>
              </a:rPr>
              <a:t>AMF</a:t>
            </a:r>
            <a:r>
              <a:rPr lang="fr-FR" sz="2400" dirty="0" smtClean="0"/>
              <a:t> sur Gouvernance.</a:t>
            </a:r>
          </a:p>
          <a:p>
            <a:pPr marL="40005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050" dirty="0" smtClean="0"/>
              <a:t>2005, 2007, 2008, 2009, 2010. Enquête par extraction cible sur 15 facteurs comparatifs. 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C00000"/>
                </a:solidFill>
              </a:rPr>
              <a:t>Enquête </a:t>
            </a:r>
            <a:r>
              <a:rPr lang="fr-FR" sz="2400" b="1" dirty="0" smtClean="0">
                <a:solidFill>
                  <a:srgbClr val="C00000"/>
                </a:solidFill>
              </a:rPr>
              <a:t>AeSR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/>
              <a:t>sur 1000 cadres.</a:t>
            </a:r>
          </a:p>
          <a:p>
            <a:pPr marL="45720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050" dirty="0" smtClean="0"/>
              <a:t>1998 puis 2008. Enquête par entretien semi-directif sur un échantillon puis questionnaires papier ou en ligne. </a:t>
            </a:r>
            <a:endParaRPr lang="fr-FR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C00000"/>
                </a:solidFill>
              </a:rPr>
              <a:t>Enquête </a:t>
            </a:r>
            <a:r>
              <a:rPr lang="fr-FR" sz="2400" b="1" dirty="0" smtClean="0">
                <a:solidFill>
                  <a:srgbClr val="C00000"/>
                </a:solidFill>
              </a:rPr>
              <a:t>OADE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/>
              <a:t>500 décideurs.</a:t>
            </a:r>
          </a:p>
          <a:p>
            <a:pPr marL="457200" lvl="4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050" dirty="0" smtClean="0"/>
              <a:t>Profilage par diagnostic en ligne. IFEAS Education nationale Belge (CFWB). 2008. 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C00000"/>
                </a:solidFill>
              </a:rPr>
              <a:t>Enquête « </a:t>
            </a:r>
            <a:r>
              <a:rPr lang="fr-FR" sz="2400" b="1" dirty="0" smtClean="0">
                <a:solidFill>
                  <a:srgbClr val="C00000"/>
                </a:solidFill>
              </a:rPr>
              <a:t>Entreprise idéale</a:t>
            </a:r>
            <a:r>
              <a:rPr lang="fr-FR" sz="2400" dirty="0" smtClean="0">
                <a:solidFill>
                  <a:srgbClr val="C00000"/>
                </a:solidFill>
              </a:rPr>
              <a:t> » </a:t>
            </a:r>
            <a:r>
              <a:rPr lang="fr-FR" sz="2400" dirty="0" smtClean="0"/>
              <a:t>10.000 actifs.</a:t>
            </a:r>
            <a:endParaRPr lang="fr-FR" sz="2400" dirty="0" smtClean="0">
              <a:solidFill>
                <a:srgbClr val="C00000"/>
              </a:solidFill>
            </a:endParaRP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000" dirty="0" smtClean="0"/>
              <a:t>L’Observatoire </a:t>
            </a:r>
            <a:r>
              <a:rPr lang="fr-FR" sz="1000" dirty="0"/>
              <a:t>du Travail BPI group / BVA / L'Express / L'Institut du Leadership </a:t>
            </a:r>
            <a:r>
              <a:rPr lang="fr-FR" sz="1000" dirty="0" smtClean="0"/>
              <a:t>. Mars 2012. Enquête </a:t>
            </a:r>
            <a:r>
              <a:rPr lang="fr-FR" sz="1000" dirty="0"/>
              <a:t>internationale réalisée auprès d’un échantillon de 10 000 salariés représentatif de la population active, du secteur public et privé. </a:t>
            </a:r>
          </a:p>
        </p:txBody>
      </p:sp>
      <p:pic>
        <p:nvPicPr>
          <p:cNvPr id="14340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563938" y="6523038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342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Diagnostic court de type DCA-système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r>
              <a:rPr lang="fr-FR" sz="2400" smtClean="0"/>
              <a:t>Une équipe de  six personnes</a:t>
            </a:r>
          </a:p>
          <a:p>
            <a:r>
              <a:rPr lang="fr-FR" sz="2400" smtClean="0"/>
              <a:t>Six collectes de l’information de  6 minutes chacune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204650" y="2794000"/>
          <a:ext cx="8482149" cy="307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2775" name="Imag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Imag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6766C0-3D85-4CAD-8DFC-BA5A4AD37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8E52C-017D-4681-8A95-16F17152D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66509E-9281-4EB5-B697-23F8DC979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46BD68-13CB-48A0-944B-A488B70D8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86E69-F6F1-4F94-B432-6CF1094F9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F0DB1-24BA-405E-B02E-8078731D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477C19-A7DB-4F48-A09B-2C2EB396B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23DD4-B714-40B8-8C1C-A5B2D4A98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5C8EAB-A0B5-4BA4-865F-9EFEA8E29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66C8E-777B-4DA1-AEAA-27DDD0422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09C154-464C-49AE-A2FD-2B1D08BE4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9786" y="1156370"/>
            <a:ext cx="8178718" cy="5081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795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DCA-système livre 8 formes d’analyses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268413"/>
            <a:ext cx="7643812" cy="4525962"/>
          </a:xfrm>
        </p:spPr>
        <p:txBody>
          <a:bodyPr/>
          <a:lstStyle/>
          <a:p>
            <a:r>
              <a:rPr lang="fr-FR" sz="2800" b="1" smtClean="0"/>
              <a:t>Croiser les regards</a:t>
            </a:r>
          </a:p>
          <a:p>
            <a:r>
              <a:rPr lang="fr-FR" sz="2800" b="1" smtClean="0"/>
              <a:t>Cerner les priorités au-delà du discours social</a:t>
            </a:r>
          </a:p>
          <a:p>
            <a:r>
              <a:rPr lang="fr-FR" sz="2800" b="1" smtClean="0"/>
              <a:t>Mettre le doigt sur des dysfonctionnements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899592" y="2852936"/>
          <a:ext cx="78488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3800" name="Imag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Imag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31EF69-37E2-42EA-9BBE-0CDB119F1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64D464-5BE2-4D25-9405-5A33C9936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570727-B813-4463-B7C7-5F4B274F3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D4CED-242A-4DCE-B3F4-DA9F33C5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FC931D-A756-4E17-BF1F-1D54699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BF62F0-74E6-429A-8370-7229EA9A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B651F8-3D5B-4694-BEA0-842258601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B8511A-71C5-4F15-928B-21AC5C597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978C9B-2FC7-45E0-9C3D-887A40616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FA53C-67A6-4319-AED4-8C68B695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7A10E-FDB1-4CA2-BB29-5F56A5106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5DEC5-ED0C-4520-83A2-7F98C2923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D0028D-E73D-4698-B97D-5906BCF22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641307-E00B-46A6-BB2B-70849833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7B7BD-E3EF-46D3-ACD8-2CE4EE99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En guise de premières conclusions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69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Séminaire AFOPE CCIP – « Les outils de l’organisateur »</a:t>
            </a:r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42211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21" name="Image 5"/>
          <p:cNvPicPr>
            <a:picLocks noChangeAspect="1"/>
          </p:cNvPicPr>
          <p:nvPr/>
        </p:nvPicPr>
        <p:blipFill>
          <a:blip r:embed="rId2"/>
          <a:srcRect t="43394"/>
          <a:stretch>
            <a:fillRect/>
          </a:stretch>
        </p:blipFill>
        <p:spPr bwMode="auto">
          <a:xfrm>
            <a:off x="-19050" y="0"/>
            <a:ext cx="9163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En guide de premières conclusions…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600200"/>
            <a:ext cx="7777162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/>
              <a:t>Les approches systémiques apportent à la réflexion très cartésienne de l’organisation des soupapes pour pouvoir réagir toujours mieux et plus vite à l’incertain et au complexe…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Des mécanismes que nous pouvons appeler de « régulation », « d’adaptation », de « variété » qui sont d’autant plus utiles lorsque les systèmes d’organisation ont à faire face à des changements rapides, une plus grande imprévisibilité.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/>
              <a:t>La régulation est cependant une variable d’incertitude pour l’organisateur. Reste à organiser les boucles et les temps de  régulation…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C’est donc sans surprise que des démarches, des outils, des formations, des assessments se sont développés pour fournir cette capacité de régulation tant au niveau personnel, relationnel que collectif.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5845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05238"/>
            <a:ext cx="9144000" cy="1943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0113" y="333375"/>
            <a:ext cx="8243887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867" name="Titre 1"/>
          <p:cNvSpPr>
            <a:spLocks noGrp="1"/>
          </p:cNvSpPr>
          <p:nvPr>
            <p:ph type="title"/>
          </p:nvPr>
        </p:nvSpPr>
        <p:spPr>
          <a:xfrm>
            <a:off x="1038225" y="333375"/>
            <a:ext cx="7643813" cy="70485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Pour aller plus loin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196975"/>
            <a:ext cx="7643812" cy="49291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Les outils : www.ifeas.eu</a:t>
            </a:r>
            <a:r>
              <a:rPr lang="fr-FR" sz="2400" dirty="0" smtClean="0"/>
              <a:t> ou www.ifeas.ca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La formation : www.paris-executive-campus.com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C00000"/>
                </a:solidFill>
              </a:rPr>
              <a:t>L’accompagnement : www.performance-mobilisation.com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i="1" dirty="0" smtClean="0">
                <a:solidFill>
                  <a:srgbClr val="C00000"/>
                </a:solidFill>
              </a:rPr>
              <a:t>Charleshenri@performance-mobilisation.com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5985">
            <a:off x="1341438" y="3224213"/>
            <a:ext cx="2038350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6613">
            <a:off x="3694113" y="3132138"/>
            <a:ext cx="2043112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7011">
            <a:off x="6089650" y="3089275"/>
            <a:ext cx="2036763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140200" y="6156325"/>
            <a:ext cx="4868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Disponible en ligne sur </a:t>
            </a:r>
            <a:r>
              <a:rPr lang="fr-FR" b="1">
                <a:solidFill>
                  <a:srgbClr val="C00000"/>
                </a:solidFill>
                <a:latin typeface="Calibri" pitchFamily="34" charset="0"/>
              </a:rPr>
              <a:t>www.thebookedition.com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76788"/>
            <a:ext cx="5148263" cy="971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Merci pour votre attention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Gardons le contact…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5741988"/>
            <a:ext cx="5148263" cy="350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rgbClr val="C00000"/>
                </a:solidFill>
              </a:rPr>
              <a:t>Charleshenri@performance-mobilisation.com </a:t>
            </a: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36875" name="Imag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Imag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</a:t>
            </a:r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Enjeux d’une présentation d’une heure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1600200"/>
            <a:ext cx="77771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Si l’organisation est plus </a:t>
            </a:r>
            <a:r>
              <a:rPr lang="fr-FR" sz="2400" b="1" dirty="0">
                <a:solidFill>
                  <a:srgbClr val="C00000"/>
                </a:solidFill>
              </a:rPr>
              <a:t>un art qu’une technique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Alors </a:t>
            </a:r>
            <a:r>
              <a:rPr lang="fr-FR" sz="2400" b="1" dirty="0">
                <a:solidFill>
                  <a:srgbClr val="C00000"/>
                </a:solidFill>
              </a:rPr>
              <a:t>la régulation </a:t>
            </a:r>
            <a:r>
              <a:rPr lang="fr-FR" sz="2400" dirty="0"/>
              <a:t>est </a:t>
            </a:r>
            <a:r>
              <a:rPr lang="fr-FR" sz="2400" dirty="0" smtClean="0"/>
              <a:t>une fonction clef de l’organisation</a:t>
            </a:r>
            <a:endParaRPr lang="fr-FR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Voici </a:t>
            </a:r>
            <a:r>
              <a:rPr lang="fr-FR" sz="2400" dirty="0"/>
              <a:t>au moins </a:t>
            </a:r>
            <a:r>
              <a:rPr lang="fr-FR" sz="2400" b="1" dirty="0">
                <a:solidFill>
                  <a:srgbClr val="C00000"/>
                </a:solidFill>
              </a:rPr>
              <a:t>trois outils de régulation </a:t>
            </a:r>
            <a:r>
              <a:rPr lang="fr-FR" sz="2400" dirty="0"/>
              <a:t>issus des recherches </a:t>
            </a:r>
            <a:r>
              <a:rPr lang="fr-FR" sz="2400" dirty="0" smtClean="0"/>
              <a:t>appliquées </a:t>
            </a:r>
            <a:r>
              <a:rPr lang="fr-FR" sz="2400" dirty="0"/>
              <a:t>en systémique des </a:t>
            </a:r>
            <a:r>
              <a:rPr lang="fr-FR" sz="2400" dirty="0" smtClean="0"/>
              <a:t>organisations 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/>
              <a:t>Régulation </a:t>
            </a:r>
            <a:r>
              <a:rPr lang="fr-FR" sz="2000" b="1" dirty="0" smtClean="0"/>
              <a:t>personnelle</a:t>
            </a:r>
            <a:r>
              <a:rPr lang="fr-FR" sz="2000" dirty="0" smtClean="0"/>
              <a:t> : modélisation </a:t>
            </a:r>
            <a:r>
              <a:rPr lang="fr-FR" sz="2000" b="1" dirty="0" smtClean="0">
                <a:solidFill>
                  <a:srgbClr val="0070C0"/>
                </a:solidFill>
              </a:rPr>
              <a:t>BPSC-interaction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/>
              <a:t>Régulation </a:t>
            </a:r>
            <a:r>
              <a:rPr lang="fr-FR" sz="2000" b="1" dirty="0" smtClean="0"/>
              <a:t>relationnelle</a:t>
            </a:r>
            <a:r>
              <a:rPr lang="fr-FR" sz="2000" dirty="0" smtClean="0"/>
              <a:t> : modélisation </a:t>
            </a:r>
            <a:r>
              <a:rPr lang="fr-FR" sz="2000" b="1" dirty="0" smtClean="0">
                <a:solidFill>
                  <a:srgbClr val="002060"/>
                </a:solidFill>
              </a:rPr>
              <a:t>MTHP-performance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/>
              <a:t>Régulation </a:t>
            </a:r>
            <a:r>
              <a:rPr lang="fr-FR" sz="2000" b="1" dirty="0" smtClean="0"/>
              <a:t>organisationnelle</a:t>
            </a:r>
            <a:r>
              <a:rPr lang="fr-FR" sz="2000" dirty="0" smtClean="0"/>
              <a:t> : diagnostic court type </a:t>
            </a:r>
            <a:r>
              <a:rPr lang="fr-FR" sz="2000" b="1" dirty="0" smtClean="0">
                <a:solidFill>
                  <a:srgbClr val="0070C0"/>
                </a:solidFill>
              </a:rPr>
              <a:t>DCA-système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2500" y="6508750"/>
            <a:ext cx="54673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Présentation réalisée lors de la journée « les outils de l’organisateur » © Charles-Henri RUSSON – charleshenri@performance-mobilisation.com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365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463" y="2420938"/>
            <a:ext cx="3922712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Enjeux aujourd’hui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de la régulation pour nos systèmes d’organisation.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3438" y="836613"/>
            <a:ext cx="3922712" cy="1169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Séminaire AFOPE CCIP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smtClean="0">
                <a:solidFill>
                  <a:schemeClr val="bg1">
                    <a:lumMod val="85000"/>
                  </a:schemeClr>
                </a:solidFill>
              </a:rPr>
              <a:t>« Les outils de l’organisateur »</a:t>
            </a:r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389" name="Image 5"/>
          <p:cNvPicPr>
            <a:picLocks noChangeAspect="1"/>
          </p:cNvPicPr>
          <p:nvPr/>
        </p:nvPicPr>
        <p:blipFill>
          <a:blip r:embed="rId2"/>
          <a:srcRect l="8968" r="5156"/>
          <a:stretch>
            <a:fillRect/>
          </a:stretch>
        </p:blipFill>
        <p:spPr bwMode="auto">
          <a:xfrm>
            <a:off x="0" y="0"/>
            <a:ext cx="44862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 Défi de la flexibilité de haute fiabilité</a:t>
            </a:r>
            <a:endParaRPr lang="fr-FR" sz="2800" b="1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Imag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DE8A7-0B0F-4AAC-905B-1A3B1E3ED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0DCBB4-C4C0-4928-9CF0-BCAEA7630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C4598D-F043-43EF-BD66-7552FBEE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6E0530-610E-41CE-94AD-A607791A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D6769F-EF95-4BE9-96EE-B22B83647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DFBF8-1988-4BD4-9E5E-11070729A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50F489-5E4D-4F45-839B-B1EA232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46C0F-023E-443A-A20D-9F6B01AAA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0E43D-F1E3-4DFA-860F-8614D99E0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 Poser une </a:t>
            </a:r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Echelle de maturité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1002122" y="1340768"/>
          <a:ext cx="76438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87450" y="6353175"/>
            <a:ext cx="72723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</a:rPr>
              <a:t>Sources : </a:t>
            </a:r>
            <a:r>
              <a:rPr lang="en-US" sz="1050" i="1" dirty="0" err="1">
                <a:latin typeface="+mn-lt"/>
              </a:rPr>
              <a:t>Modélisation</a:t>
            </a:r>
            <a:r>
              <a:rPr lang="en-US" sz="1050" i="1" dirty="0">
                <a:latin typeface="+mn-lt"/>
              </a:rPr>
              <a:t> de la </a:t>
            </a:r>
            <a:r>
              <a:rPr lang="en-US" sz="1050" i="1" dirty="0" err="1">
                <a:latin typeface="+mn-lt"/>
              </a:rPr>
              <a:t>trés</a:t>
            </a:r>
            <a:r>
              <a:rPr lang="en-US" sz="1050" i="1" dirty="0">
                <a:latin typeface="+mn-lt"/>
              </a:rPr>
              <a:t> haute performance (MTHP) – Russon, James &amp; </a:t>
            </a:r>
            <a:r>
              <a:rPr lang="en-US" sz="1050" i="1" dirty="0" err="1">
                <a:latin typeface="+mn-lt"/>
              </a:rPr>
              <a:t>Giguere</a:t>
            </a:r>
            <a:r>
              <a:rPr lang="en-US" sz="1050" i="1" dirty="0">
                <a:latin typeface="+mn-lt"/>
              </a:rPr>
              <a:t>. 2011.</a:t>
            </a:r>
            <a:endParaRPr lang="fr-FR" sz="1050" i="1" dirty="0">
              <a:latin typeface="+mn-lt"/>
            </a:endParaRPr>
          </a:p>
        </p:txBody>
      </p:sp>
      <p:pic>
        <p:nvPicPr>
          <p:cNvPr id="18437" name="Imag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0DE3DB-97AD-4006-92F9-82C4ED71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FC7A63-587E-437E-B6CC-5D2768A65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8748B4-5EEA-4F9B-8BC9-061CEFED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BC5C64-BAB9-4C23-A8B3-9F9050F9B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EA1AE1-A69D-482D-AA1A-D74723F4F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 Aligner une </a:t>
            </a:r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Echelle fonctionnelle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1002122" y="1412776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87450" y="6353175"/>
            <a:ext cx="72723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</a:rPr>
              <a:t>Sources : </a:t>
            </a:r>
            <a:r>
              <a:rPr lang="en-US" sz="1050" i="1" dirty="0">
                <a:latin typeface="+mn-lt"/>
              </a:rPr>
              <a:t>Functional hierarchy process for man-machine system “8F” – Euresys Cogema. 1998</a:t>
            </a:r>
            <a:endParaRPr lang="fr-FR" sz="1050" i="1" dirty="0">
              <a:latin typeface="+mn-lt"/>
            </a:endParaRPr>
          </a:p>
        </p:txBody>
      </p:sp>
      <p:pic>
        <p:nvPicPr>
          <p:cNvPr id="19461" name="Imag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ag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CE74A3-82FB-4EB9-BBDC-115A90E2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AE6589-E029-45D5-B359-31072287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DD1E3E-546A-4AD6-AE8D-D23DD46A8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EAB5D1-FD05-4708-8FCB-CD5FEED5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6F0211-ACAE-44E8-BBAF-31A3231ED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B28C00-482E-46C4-B5E9-339C2AC10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FD747A-9FFB-4AAB-A464-CE565E1E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EA1AE1-A69D-482D-AA1A-D74723F4F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 rev="1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 </a:t>
            </a:r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</a:rPr>
              <a:t>Echelle fonctionnelle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1002122" y="1412776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87450" y="6353175"/>
            <a:ext cx="72723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</a:rPr>
              <a:t>Sources : </a:t>
            </a:r>
            <a:r>
              <a:rPr lang="en-US" sz="1050" i="1" dirty="0">
                <a:latin typeface="+mn-lt"/>
              </a:rPr>
              <a:t>Functional hierarchy process for man-machine system “8F” – Euresys Cogema. 1998</a:t>
            </a:r>
            <a:endParaRPr lang="fr-FR" sz="1050" i="1" dirty="0">
              <a:latin typeface="+mn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899592" y="2780928"/>
            <a:ext cx="1800200" cy="24482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488" name="Imag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0113" y="476250"/>
            <a:ext cx="8243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fr-FR" sz="2800" b="1" smtClean="0">
                <a:solidFill>
                  <a:srgbClr val="C00000"/>
                </a:solidFill>
                <a:latin typeface="Century Gothic" pitchFamily="34" charset="0"/>
                <a:sym typeface="Wingdings" pitchFamily="2" charset="2"/>
              </a:rPr>
              <a:t>  Aligner les niveaux de régulation</a:t>
            </a:r>
            <a:endParaRPr lang="fr-FR" sz="2800" b="1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Imag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6237288"/>
            <a:ext cx="317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7288"/>
            <a:ext cx="1296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8C029D-BCDD-42BD-9057-46EE6B868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E1A90B-FD6C-4A26-A162-B4FD026FC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13249-A474-407E-B5B1-FFE1CA52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758</Words>
  <Application>Microsoft Office PowerPoint</Application>
  <PresentationFormat>Affichage à l'écran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Calibri</vt:lpstr>
      <vt:lpstr>Arial</vt:lpstr>
      <vt:lpstr>Century Gothic</vt:lpstr>
      <vt:lpstr>Wingdings</vt:lpstr>
      <vt:lpstr>Thème Office</vt:lpstr>
      <vt:lpstr>Thème Office</vt:lpstr>
      <vt:lpstr>Thème Office</vt:lpstr>
      <vt:lpstr>Quelques outils pratiques issus de la recherche appliquée en systémique.</vt:lpstr>
      <vt:lpstr> Modélisations et références</vt:lpstr>
      <vt:lpstr> Enjeux d’une présentation d’une heure</vt:lpstr>
      <vt:lpstr>ENJEUX AUJOURD’HUI  DE LA RÉGULATION POUR NOS SYSTÈMES D’ORGANISATION.</vt:lpstr>
      <vt:lpstr>  Défi de la flexibilité de haute fiabilité</vt:lpstr>
      <vt:lpstr>  Poser une Echelle de maturité</vt:lpstr>
      <vt:lpstr>  Aligner une Echelle fonctionnelle</vt:lpstr>
      <vt:lpstr>  Echelle fonctionnelle</vt:lpstr>
      <vt:lpstr>  Aligner les niveaux de régulation</vt:lpstr>
      <vt:lpstr>LES OUTILS DE  RÉGULATION PERSONNELLE.</vt:lpstr>
      <vt:lpstr>Enjeux et freins personnels à la régulation</vt:lpstr>
      <vt:lpstr>Un outil : modélisation BPSC (AeSR)</vt:lpstr>
      <vt:lpstr>Finesse des apports neurosciences</vt:lpstr>
      <vt:lpstr>LES OUTILS DE  RÉGULATION RELATIONNELLE.</vt:lpstr>
      <vt:lpstr>Enjeux &amp; freins relationnels à la régulation</vt:lpstr>
      <vt:lpstr>Un outil : modélisation MTHP</vt:lpstr>
      <vt:lpstr>Régulation relationnelle : l’importance  de la performance décisionnelle</vt:lpstr>
      <vt:lpstr>LES OUTILS DE  RÉGULATION COLLECTIVE.</vt:lpstr>
      <vt:lpstr>Enjeux et freins collectifs à la régulation</vt:lpstr>
      <vt:lpstr>Diagnostic court de type DCA-système</vt:lpstr>
      <vt:lpstr>DCA-système livre 8 formes d’analyses</vt:lpstr>
      <vt:lpstr>EN GUISE DE PREMIÈRES CONCLUSIONS</vt:lpstr>
      <vt:lpstr>En guide de premières conclusions…</vt:lpstr>
      <vt:lpstr>Pour aller plus loin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outils pratiques issus de la recherche appliquée en systémique.</dc:title>
  <dc:creator>chr</dc:creator>
  <cp:lastModifiedBy>Afope</cp:lastModifiedBy>
  <cp:revision>28</cp:revision>
  <dcterms:created xsi:type="dcterms:W3CDTF">2012-06-17T14:03:39Z</dcterms:created>
  <dcterms:modified xsi:type="dcterms:W3CDTF">2012-06-23T22:09:19Z</dcterms:modified>
</cp:coreProperties>
</file>